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sldIdLst>
    <p:sldId id="256" r:id="rId5"/>
    <p:sldId id="257" r:id="rId6"/>
    <p:sldId id="258" r:id="rId7"/>
    <p:sldId id="259" r:id="rId8"/>
    <p:sldId id="272" r:id="rId9"/>
    <p:sldId id="273" r:id="rId10"/>
    <p:sldId id="265" r:id="rId11"/>
    <p:sldId id="276" r:id="rId12"/>
    <p:sldId id="277" r:id="rId13"/>
    <p:sldId id="266" r:id="rId14"/>
    <p:sldId id="280" r:id="rId15"/>
    <p:sldId id="288" r:id="rId16"/>
    <p:sldId id="284" r:id="rId17"/>
    <p:sldId id="282" r:id="rId18"/>
    <p:sldId id="263" r:id="rId19"/>
    <p:sldId id="278" r:id="rId20"/>
    <p:sldId id="285" r:id="rId21"/>
    <p:sldId id="281" r:id="rId22"/>
    <p:sldId id="287" r:id="rId23"/>
    <p:sldId id="274" r:id="rId24"/>
    <p:sldId id="286" r:id="rId25"/>
    <p:sldId id="279" r:id="rId26"/>
    <p:sldId id="270" r:id="rId27"/>
    <p:sldId id="264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C47DA-6A01-479E-8E97-B16749949A76}" v="1372" dt="2023-03-15T22:33:54.215"/>
    <p1510:client id="{1ED61068-D2EB-4530-9C92-2A36C29C652A}" v="45" dt="2023-03-15T18:47:06.622"/>
    <p1510:client id="{2191572F-1175-4BBE-CE47-C1D9776CACDC}" v="3" dt="2023-03-15T23:10:05.114"/>
    <p1510:client id="{9A357B2B-1019-A201-03F0-30C6026E17E2}" v="75" dt="2023-03-15T22:32:33.202"/>
    <p1510:client id="{A8F29364-0970-B00D-3AEF-3D8AE82BD31F}" v="238" dt="2023-03-15T18:02:08.269"/>
    <p1510:client id="{DDFAF0A1-DAE3-4BC5-9485-64EF9C203371}" v="1481" dt="2023-03-15T23:20:36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D79B28-B181-4C63-9EA8-BD442DAC8144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CABEB-BA3A-48D4-A723-B6D8F6564274}">
      <dgm:prSet/>
      <dgm:spPr/>
      <dgm:t>
        <a:bodyPr/>
        <a:lstStyle/>
        <a:p>
          <a:r>
            <a:rPr lang="en-US"/>
            <a:t>Analyze large amounts of medical data, identify patterns, and use this information to make predictions to improve the accuracy and speed of disease diagnosis</a:t>
          </a:r>
        </a:p>
      </dgm:t>
    </dgm:pt>
    <dgm:pt modelId="{3B9F5D7A-44EB-44A9-8F9B-BBDF2C15F117}" type="parTrans" cxnId="{EC6E217D-30EA-436A-90CD-DC4234902E97}">
      <dgm:prSet/>
      <dgm:spPr/>
      <dgm:t>
        <a:bodyPr/>
        <a:lstStyle/>
        <a:p>
          <a:endParaRPr lang="en-US"/>
        </a:p>
      </dgm:t>
    </dgm:pt>
    <dgm:pt modelId="{39BDEE65-B206-4252-B7E6-8AB13506C5E2}" type="sibTrans" cxnId="{EC6E217D-30EA-436A-90CD-DC4234902E97}">
      <dgm:prSet/>
      <dgm:spPr/>
      <dgm:t>
        <a:bodyPr/>
        <a:lstStyle/>
        <a:p>
          <a:endParaRPr lang="en-US"/>
        </a:p>
      </dgm:t>
    </dgm:pt>
    <dgm:pt modelId="{FD251D11-27F0-4C67-B89A-F7B6CE555843}">
      <dgm:prSet/>
      <dgm:spPr/>
      <dgm:t>
        <a:bodyPr/>
        <a:lstStyle/>
        <a:p>
          <a:r>
            <a:rPr lang="en-US"/>
            <a:t>Thereby helping medical professionals to provide better care and treatment to patients. Thus, enabling medical professionals to significantly streamline the process.</a:t>
          </a:r>
        </a:p>
      </dgm:t>
    </dgm:pt>
    <dgm:pt modelId="{D48BB324-D187-4705-AA87-85942EBB0B10}" type="parTrans" cxnId="{28DC2C56-9CF2-4BBB-8453-090C3FC7317A}">
      <dgm:prSet/>
      <dgm:spPr/>
      <dgm:t>
        <a:bodyPr/>
        <a:lstStyle/>
        <a:p>
          <a:endParaRPr lang="en-US"/>
        </a:p>
      </dgm:t>
    </dgm:pt>
    <dgm:pt modelId="{1B7E7DE1-99F5-4052-92DE-4C81619B44A9}" type="sibTrans" cxnId="{28DC2C56-9CF2-4BBB-8453-090C3FC7317A}">
      <dgm:prSet/>
      <dgm:spPr/>
      <dgm:t>
        <a:bodyPr/>
        <a:lstStyle/>
        <a:p>
          <a:endParaRPr lang="en-US"/>
        </a:p>
      </dgm:t>
    </dgm:pt>
    <dgm:pt modelId="{9227F6E7-EDBD-4F1A-A578-D50E83A667D1}">
      <dgm:prSet/>
      <dgm:spPr/>
      <dgm:t>
        <a:bodyPr/>
        <a:lstStyle/>
        <a:p>
          <a:r>
            <a:rPr lang="en-US"/>
            <a:t>Developing models and choosing the most optimal one that accurately classifies risk using a more automated approach and greatly impacting chronic disease prediction</a:t>
          </a:r>
          <a:endParaRPr lang="en-IN"/>
        </a:p>
      </dgm:t>
    </dgm:pt>
    <dgm:pt modelId="{01E061A7-3FF3-47D0-A8BE-BB9A3594D666}" type="parTrans" cxnId="{9284C555-E93D-4C19-9943-BF784F265367}">
      <dgm:prSet/>
      <dgm:spPr/>
      <dgm:t>
        <a:bodyPr/>
        <a:lstStyle/>
        <a:p>
          <a:endParaRPr lang="en-IN"/>
        </a:p>
      </dgm:t>
    </dgm:pt>
    <dgm:pt modelId="{C36F1FAA-78C7-4F28-98FC-C92771E8F208}" type="sibTrans" cxnId="{9284C555-E93D-4C19-9943-BF784F265367}">
      <dgm:prSet/>
      <dgm:spPr/>
      <dgm:t>
        <a:bodyPr/>
        <a:lstStyle/>
        <a:p>
          <a:endParaRPr lang="en-IN"/>
        </a:p>
      </dgm:t>
    </dgm:pt>
    <dgm:pt modelId="{8166EB05-BEA6-4D59-92CC-A04931C38441}" type="pres">
      <dgm:prSet presAssocID="{1FD79B28-B181-4C63-9EA8-BD442DAC8144}" presName="Name0" presStyleCnt="0">
        <dgm:presLayoutVars>
          <dgm:dir/>
          <dgm:animLvl val="lvl"/>
          <dgm:resizeHandles val="exact"/>
        </dgm:presLayoutVars>
      </dgm:prSet>
      <dgm:spPr/>
    </dgm:pt>
    <dgm:pt modelId="{F5AFC877-06AC-40B9-B7D1-9CA62D36E0E8}" type="pres">
      <dgm:prSet presAssocID="{FD251D11-27F0-4C67-B89A-F7B6CE555843}" presName="boxAndChildren" presStyleCnt="0"/>
      <dgm:spPr/>
    </dgm:pt>
    <dgm:pt modelId="{A87790FE-B980-4B36-A344-AFB2D17EDEDD}" type="pres">
      <dgm:prSet presAssocID="{FD251D11-27F0-4C67-B89A-F7B6CE555843}" presName="parentTextBox" presStyleLbl="node1" presStyleIdx="0" presStyleCnt="3"/>
      <dgm:spPr/>
    </dgm:pt>
    <dgm:pt modelId="{4BAA70DF-7922-47DE-9B0E-DD7A8D985CE7}" type="pres">
      <dgm:prSet presAssocID="{C36F1FAA-78C7-4F28-98FC-C92771E8F208}" presName="sp" presStyleCnt="0"/>
      <dgm:spPr/>
    </dgm:pt>
    <dgm:pt modelId="{E0B351A4-CD39-40F2-8454-3FBCF0E2FC2F}" type="pres">
      <dgm:prSet presAssocID="{9227F6E7-EDBD-4F1A-A578-D50E83A667D1}" presName="arrowAndChildren" presStyleCnt="0"/>
      <dgm:spPr/>
    </dgm:pt>
    <dgm:pt modelId="{6911E213-808B-4CA7-80E7-3BC9CF1A57EE}" type="pres">
      <dgm:prSet presAssocID="{9227F6E7-EDBD-4F1A-A578-D50E83A667D1}" presName="parentTextArrow" presStyleLbl="node1" presStyleIdx="1" presStyleCnt="3"/>
      <dgm:spPr/>
    </dgm:pt>
    <dgm:pt modelId="{5901082C-D53D-4028-9E38-B4A1476E7F54}" type="pres">
      <dgm:prSet presAssocID="{39BDEE65-B206-4252-B7E6-8AB13506C5E2}" presName="sp" presStyleCnt="0"/>
      <dgm:spPr/>
    </dgm:pt>
    <dgm:pt modelId="{BA13AB7A-4522-464F-B365-B3BA795F4A14}" type="pres">
      <dgm:prSet presAssocID="{FB3CABEB-BA3A-48D4-A723-B6D8F6564274}" presName="arrowAndChildren" presStyleCnt="0"/>
      <dgm:spPr/>
    </dgm:pt>
    <dgm:pt modelId="{C94481E9-AD59-4619-9332-4CD8A6BE8F5B}" type="pres">
      <dgm:prSet presAssocID="{FB3CABEB-BA3A-48D4-A723-B6D8F6564274}" presName="parentTextArrow" presStyleLbl="node1" presStyleIdx="2" presStyleCnt="3" custLinFactNeighborX="-11"/>
      <dgm:spPr/>
    </dgm:pt>
  </dgm:ptLst>
  <dgm:cxnLst>
    <dgm:cxn modelId="{33288C42-9648-4EE6-B39E-D234FDC3A2DD}" type="presOf" srcId="{FD251D11-27F0-4C67-B89A-F7B6CE555843}" destId="{A87790FE-B980-4B36-A344-AFB2D17EDEDD}" srcOrd="0" destOrd="0" presId="urn:microsoft.com/office/officeart/2005/8/layout/process4"/>
    <dgm:cxn modelId="{6DC5B350-6F36-4756-A0E5-DA505E37B39F}" type="presOf" srcId="{9227F6E7-EDBD-4F1A-A578-D50E83A667D1}" destId="{6911E213-808B-4CA7-80E7-3BC9CF1A57EE}" srcOrd="0" destOrd="0" presId="urn:microsoft.com/office/officeart/2005/8/layout/process4"/>
    <dgm:cxn modelId="{EF243775-6A2B-4C82-B992-FB082CE832F7}" type="presOf" srcId="{FB3CABEB-BA3A-48D4-A723-B6D8F6564274}" destId="{C94481E9-AD59-4619-9332-4CD8A6BE8F5B}" srcOrd="0" destOrd="0" presId="urn:microsoft.com/office/officeart/2005/8/layout/process4"/>
    <dgm:cxn modelId="{9284C555-E93D-4C19-9943-BF784F265367}" srcId="{1FD79B28-B181-4C63-9EA8-BD442DAC8144}" destId="{9227F6E7-EDBD-4F1A-A578-D50E83A667D1}" srcOrd="1" destOrd="0" parTransId="{01E061A7-3FF3-47D0-A8BE-BB9A3594D666}" sibTransId="{C36F1FAA-78C7-4F28-98FC-C92771E8F208}"/>
    <dgm:cxn modelId="{28DC2C56-9CF2-4BBB-8453-090C3FC7317A}" srcId="{1FD79B28-B181-4C63-9EA8-BD442DAC8144}" destId="{FD251D11-27F0-4C67-B89A-F7B6CE555843}" srcOrd="2" destOrd="0" parTransId="{D48BB324-D187-4705-AA87-85942EBB0B10}" sibTransId="{1B7E7DE1-99F5-4052-92DE-4C81619B44A9}"/>
    <dgm:cxn modelId="{EC6E217D-30EA-436A-90CD-DC4234902E97}" srcId="{1FD79B28-B181-4C63-9EA8-BD442DAC8144}" destId="{FB3CABEB-BA3A-48D4-A723-B6D8F6564274}" srcOrd="0" destOrd="0" parTransId="{3B9F5D7A-44EB-44A9-8F9B-BBDF2C15F117}" sibTransId="{39BDEE65-B206-4252-B7E6-8AB13506C5E2}"/>
    <dgm:cxn modelId="{5D534DAC-5135-4B45-8E4C-F5CE79ED5D9F}" type="presOf" srcId="{1FD79B28-B181-4C63-9EA8-BD442DAC8144}" destId="{8166EB05-BEA6-4D59-92CC-A04931C38441}" srcOrd="0" destOrd="0" presId="urn:microsoft.com/office/officeart/2005/8/layout/process4"/>
    <dgm:cxn modelId="{60DD490B-4CD8-49E5-A4AB-D4CF0C8FE5CC}" type="presParOf" srcId="{8166EB05-BEA6-4D59-92CC-A04931C38441}" destId="{F5AFC877-06AC-40B9-B7D1-9CA62D36E0E8}" srcOrd="0" destOrd="0" presId="urn:microsoft.com/office/officeart/2005/8/layout/process4"/>
    <dgm:cxn modelId="{9815B1EB-6E99-4552-9B3B-6B299D253931}" type="presParOf" srcId="{F5AFC877-06AC-40B9-B7D1-9CA62D36E0E8}" destId="{A87790FE-B980-4B36-A344-AFB2D17EDEDD}" srcOrd="0" destOrd="0" presId="urn:microsoft.com/office/officeart/2005/8/layout/process4"/>
    <dgm:cxn modelId="{EC2389E5-5FEF-41B1-BA1C-6C73EF0A56CF}" type="presParOf" srcId="{8166EB05-BEA6-4D59-92CC-A04931C38441}" destId="{4BAA70DF-7922-47DE-9B0E-DD7A8D985CE7}" srcOrd="1" destOrd="0" presId="urn:microsoft.com/office/officeart/2005/8/layout/process4"/>
    <dgm:cxn modelId="{D83954E5-091D-4CC2-9903-E31A8AB55782}" type="presParOf" srcId="{8166EB05-BEA6-4D59-92CC-A04931C38441}" destId="{E0B351A4-CD39-40F2-8454-3FBCF0E2FC2F}" srcOrd="2" destOrd="0" presId="urn:microsoft.com/office/officeart/2005/8/layout/process4"/>
    <dgm:cxn modelId="{4A39E71B-6135-4A87-9591-3F658B84CA93}" type="presParOf" srcId="{E0B351A4-CD39-40F2-8454-3FBCF0E2FC2F}" destId="{6911E213-808B-4CA7-80E7-3BC9CF1A57EE}" srcOrd="0" destOrd="0" presId="urn:microsoft.com/office/officeart/2005/8/layout/process4"/>
    <dgm:cxn modelId="{1F60ABEC-EFF5-4904-9E9B-92976836A7DD}" type="presParOf" srcId="{8166EB05-BEA6-4D59-92CC-A04931C38441}" destId="{5901082C-D53D-4028-9E38-B4A1476E7F54}" srcOrd="3" destOrd="0" presId="urn:microsoft.com/office/officeart/2005/8/layout/process4"/>
    <dgm:cxn modelId="{DC972781-938F-460B-860B-4864774B22D0}" type="presParOf" srcId="{8166EB05-BEA6-4D59-92CC-A04931C38441}" destId="{BA13AB7A-4522-464F-B365-B3BA795F4A14}" srcOrd="4" destOrd="0" presId="urn:microsoft.com/office/officeart/2005/8/layout/process4"/>
    <dgm:cxn modelId="{255B75FF-B13A-41E4-92F5-295DF8EB0935}" type="presParOf" srcId="{BA13AB7A-4522-464F-B365-B3BA795F4A14}" destId="{C94481E9-AD59-4619-9332-4CD8A6BE8F5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ECD1A2-73A2-49CB-B445-D3E0074E51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29DBF9-42AF-4B00-8E97-D93466A8B353}">
      <dgm:prSet custT="1"/>
      <dgm:spPr/>
      <dgm:t>
        <a:bodyPr/>
        <a:lstStyle/>
        <a:p>
          <a:r>
            <a:rPr lang="en-US" sz="1800">
              <a:latin typeface="Century Gothic" panose="020B0502020202020204"/>
              <a:ea typeface="+mn-ea"/>
              <a:cs typeface="+mn-cs"/>
            </a:rPr>
            <a:t>Displaying the first 5 rows of the dataset</a:t>
          </a:r>
          <a:endParaRPr lang="en-US" sz="1800"/>
        </a:p>
      </dgm:t>
    </dgm:pt>
    <dgm:pt modelId="{1E5CA280-E5FA-4F8C-A68D-FE9036CFA9CA}" type="parTrans" cxnId="{27F10A6D-411B-4F68-B336-FD5186128DF8}">
      <dgm:prSet/>
      <dgm:spPr/>
      <dgm:t>
        <a:bodyPr/>
        <a:lstStyle/>
        <a:p>
          <a:endParaRPr lang="en-US"/>
        </a:p>
      </dgm:t>
    </dgm:pt>
    <dgm:pt modelId="{D6CE4C2B-6220-4190-84EF-3008244285B5}" type="sibTrans" cxnId="{27F10A6D-411B-4F68-B336-FD5186128DF8}">
      <dgm:prSet/>
      <dgm:spPr/>
      <dgm:t>
        <a:bodyPr/>
        <a:lstStyle/>
        <a:p>
          <a:endParaRPr lang="en-US"/>
        </a:p>
      </dgm:t>
    </dgm:pt>
    <dgm:pt modelId="{FE8C8C9D-5A8B-4032-892C-906EEB795CC4}">
      <dgm:prSet custT="1"/>
      <dgm:spPr/>
      <dgm:t>
        <a:bodyPr/>
        <a:lstStyle/>
        <a:p>
          <a:r>
            <a:rPr lang="en-US" sz="1800">
              <a:latin typeface="Century Gothic" panose="020B0502020202020204"/>
              <a:ea typeface="+mn-ea"/>
              <a:cs typeface="+mn-cs"/>
            </a:rPr>
            <a:t>Dropping the last column as it has redundant values </a:t>
          </a:r>
          <a:endParaRPr lang="en-US" sz="1800"/>
        </a:p>
      </dgm:t>
    </dgm:pt>
    <dgm:pt modelId="{65EAA998-9389-42AB-B579-B5B20835FEF9}" type="parTrans" cxnId="{D8E45A0F-ECBD-46CB-9D27-04A415076FB2}">
      <dgm:prSet/>
      <dgm:spPr/>
      <dgm:t>
        <a:bodyPr/>
        <a:lstStyle/>
        <a:p>
          <a:endParaRPr lang="en-IN"/>
        </a:p>
      </dgm:t>
    </dgm:pt>
    <dgm:pt modelId="{1F514A0A-C593-418D-AA30-25D04AA418AC}" type="sibTrans" cxnId="{D8E45A0F-ECBD-46CB-9D27-04A415076FB2}">
      <dgm:prSet/>
      <dgm:spPr/>
      <dgm:t>
        <a:bodyPr/>
        <a:lstStyle/>
        <a:p>
          <a:endParaRPr lang="en-IN"/>
        </a:p>
      </dgm:t>
    </dgm:pt>
    <dgm:pt modelId="{A6BE6758-B529-4EF5-8D29-5DACF5E4A491}" type="pres">
      <dgm:prSet presAssocID="{27ECD1A2-73A2-49CB-B445-D3E0074E51EA}" presName="linear" presStyleCnt="0">
        <dgm:presLayoutVars>
          <dgm:animLvl val="lvl"/>
          <dgm:resizeHandles val="exact"/>
        </dgm:presLayoutVars>
      </dgm:prSet>
      <dgm:spPr/>
    </dgm:pt>
    <dgm:pt modelId="{0F8AD019-2556-4524-9E70-F0FC08E0AD3E}" type="pres">
      <dgm:prSet presAssocID="{E229DBF9-42AF-4B00-8E97-D93466A8B353}" presName="parentText" presStyleLbl="node1" presStyleIdx="0" presStyleCnt="2" custLinFactY="-70793" custLinFactNeighborX="6023" custLinFactNeighborY="-100000">
        <dgm:presLayoutVars>
          <dgm:chMax val="0"/>
          <dgm:bulletEnabled val="1"/>
        </dgm:presLayoutVars>
      </dgm:prSet>
      <dgm:spPr/>
    </dgm:pt>
    <dgm:pt modelId="{07F35A7C-000C-4D55-A806-07A647B60C42}" type="pres">
      <dgm:prSet presAssocID="{D6CE4C2B-6220-4190-84EF-3008244285B5}" presName="spacer" presStyleCnt="0"/>
      <dgm:spPr/>
    </dgm:pt>
    <dgm:pt modelId="{84F1A751-CF06-4A94-9403-0A3D6CAB8677}" type="pres">
      <dgm:prSet presAssocID="{FE8C8C9D-5A8B-4032-892C-906EEB795CC4}" presName="parentText" presStyleLbl="node1" presStyleIdx="1" presStyleCnt="2" custLinFactNeighborY="-18200">
        <dgm:presLayoutVars>
          <dgm:chMax val="0"/>
          <dgm:bulletEnabled val="1"/>
        </dgm:presLayoutVars>
      </dgm:prSet>
      <dgm:spPr/>
    </dgm:pt>
  </dgm:ptLst>
  <dgm:cxnLst>
    <dgm:cxn modelId="{D8E45A0F-ECBD-46CB-9D27-04A415076FB2}" srcId="{27ECD1A2-73A2-49CB-B445-D3E0074E51EA}" destId="{FE8C8C9D-5A8B-4032-892C-906EEB795CC4}" srcOrd="1" destOrd="0" parTransId="{65EAA998-9389-42AB-B579-B5B20835FEF9}" sibTransId="{1F514A0A-C593-418D-AA30-25D04AA418AC}"/>
    <dgm:cxn modelId="{1E39516A-4E68-4C43-BF27-EABF018D92BB}" type="presOf" srcId="{E229DBF9-42AF-4B00-8E97-D93466A8B353}" destId="{0F8AD019-2556-4524-9E70-F0FC08E0AD3E}" srcOrd="0" destOrd="0" presId="urn:microsoft.com/office/officeart/2005/8/layout/vList2"/>
    <dgm:cxn modelId="{27F10A6D-411B-4F68-B336-FD5186128DF8}" srcId="{27ECD1A2-73A2-49CB-B445-D3E0074E51EA}" destId="{E229DBF9-42AF-4B00-8E97-D93466A8B353}" srcOrd="0" destOrd="0" parTransId="{1E5CA280-E5FA-4F8C-A68D-FE9036CFA9CA}" sibTransId="{D6CE4C2B-6220-4190-84EF-3008244285B5}"/>
    <dgm:cxn modelId="{CE07C4EA-AE7F-4741-B395-911EA18D70B3}" type="presOf" srcId="{27ECD1A2-73A2-49CB-B445-D3E0074E51EA}" destId="{A6BE6758-B529-4EF5-8D29-5DACF5E4A491}" srcOrd="0" destOrd="0" presId="urn:microsoft.com/office/officeart/2005/8/layout/vList2"/>
    <dgm:cxn modelId="{280B8FF7-1E31-4C88-82FE-32F19F65E656}" type="presOf" srcId="{FE8C8C9D-5A8B-4032-892C-906EEB795CC4}" destId="{84F1A751-CF06-4A94-9403-0A3D6CAB8677}" srcOrd="0" destOrd="0" presId="urn:microsoft.com/office/officeart/2005/8/layout/vList2"/>
    <dgm:cxn modelId="{E22527B0-9AC4-4FAD-AB5C-701770E38FA5}" type="presParOf" srcId="{A6BE6758-B529-4EF5-8D29-5DACF5E4A491}" destId="{0F8AD019-2556-4524-9E70-F0FC08E0AD3E}" srcOrd="0" destOrd="0" presId="urn:microsoft.com/office/officeart/2005/8/layout/vList2"/>
    <dgm:cxn modelId="{C2853B48-0925-45D2-BA35-1A0BA8B12CD7}" type="presParOf" srcId="{A6BE6758-B529-4EF5-8D29-5DACF5E4A491}" destId="{07F35A7C-000C-4D55-A806-07A647B60C42}" srcOrd="1" destOrd="0" presId="urn:microsoft.com/office/officeart/2005/8/layout/vList2"/>
    <dgm:cxn modelId="{10A90692-E161-489B-847A-BA47ADFCBFB3}" type="presParOf" srcId="{A6BE6758-B529-4EF5-8D29-5DACF5E4A491}" destId="{84F1A751-CF06-4A94-9403-0A3D6CAB86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ECD1A2-73A2-49CB-B445-D3E0074E51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70CB4-6972-43A8-BD8C-C14A430B9E7C}">
      <dgm:prSet custT="1"/>
      <dgm:spPr/>
      <dgm:t>
        <a:bodyPr/>
        <a:lstStyle/>
        <a:p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Checking the null values per row</a:t>
          </a:r>
        </a:p>
      </dgm:t>
    </dgm:pt>
    <dgm:pt modelId="{279B48B8-2CC9-44EB-8320-DAAF6141A2DE}" type="parTrans" cxnId="{0F9276D8-FD3A-47FF-BF7F-00D5FF1E1DAF}">
      <dgm:prSet/>
      <dgm:spPr/>
      <dgm:t>
        <a:bodyPr/>
        <a:lstStyle/>
        <a:p>
          <a:endParaRPr lang="en-US"/>
        </a:p>
      </dgm:t>
    </dgm:pt>
    <dgm:pt modelId="{9A051236-ADF4-43E9-98D6-33C3D75D01B7}" type="sibTrans" cxnId="{0F9276D8-FD3A-47FF-BF7F-00D5FF1E1DAF}">
      <dgm:prSet/>
      <dgm:spPr/>
      <dgm:t>
        <a:bodyPr/>
        <a:lstStyle/>
        <a:p>
          <a:endParaRPr lang="en-US"/>
        </a:p>
      </dgm:t>
    </dgm:pt>
    <dgm:pt modelId="{E229DBF9-42AF-4B00-8E97-D93466A8B353}">
      <dgm:prSet custT="1"/>
      <dgm:spPr/>
      <dgm:t>
        <a:bodyPr/>
        <a:lstStyle/>
        <a:p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Check the description of </a:t>
          </a:r>
          <a:r>
            <a:rPr lang="en-US" sz="1800" kern="120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DataFrame</a:t>
          </a:r>
          <a:endParaRPr lang="en-US" sz="1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1E5CA280-E5FA-4F8C-A68D-FE9036CFA9CA}" type="parTrans" cxnId="{27F10A6D-411B-4F68-B336-FD5186128DF8}">
      <dgm:prSet/>
      <dgm:spPr/>
      <dgm:t>
        <a:bodyPr/>
        <a:lstStyle/>
        <a:p>
          <a:endParaRPr lang="en-US"/>
        </a:p>
      </dgm:t>
    </dgm:pt>
    <dgm:pt modelId="{D6CE4C2B-6220-4190-84EF-3008244285B5}" type="sibTrans" cxnId="{27F10A6D-411B-4F68-B336-FD5186128DF8}">
      <dgm:prSet/>
      <dgm:spPr/>
      <dgm:t>
        <a:bodyPr/>
        <a:lstStyle/>
        <a:p>
          <a:endParaRPr lang="en-US"/>
        </a:p>
      </dgm:t>
    </dgm:pt>
    <dgm:pt modelId="{FE8C8C9D-5A8B-4032-892C-906EEB795CC4}">
      <dgm:prSet custT="1"/>
      <dgm:spPr/>
      <dgm:t>
        <a:bodyPr/>
        <a:lstStyle/>
        <a:p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Displaying basic information of </a:t>
          </a:r>
          <a:r>
            <a:rPr lang="en-US" sz="1800" kern="120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DataFrame</a:t>
          </a:r>
          <a:endParaRPr lang="en-US" sz="1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65EAA998-9389-42AB-B579-B5B20835FEF9}" type="parTrans" cxnId="{D8E45A0F-ECBD-46CB-9D27-04A415076FB2}">
      <dgm:prSet/>
      <dgm:spPr/>
      <dgm:t>
        <a:bodyPr/>
        <a:lstStyle/>
        <a:p>
          <a:endParaRPr lang="en-IN"/>
        </a:p>
      </dgm:t>
    </dgm:pt>
    <dgm:pt modelId="{1F514A0A-C593-418D-AA30-25D04AA418AC}" type="sibTrans" cxnId="{D8E45A0F-ECBD-46CB-9D27-04A415076FB2}">
      <dgm:prSet/>
      <dgm:spPr/>
      <dgm:t>
        <a:bodyPr/>
        <a:lstStyle/>
        <a:p>
          <a:endParaRPr lang="en-IN"/>
        </a:p>
      </dgm:t>
    </dgm:pt>
    <dgm:pt modelId="{A6BE6758-B529-4EF5-8D29-5DACF5E4A491}" type="pres">
      <dgm:prSet presAssocID="{27ECD1A2-73A2-49CB-B445-D3E0074E51EA}" presName="linear" presStyleCnt="0">
        <dgm:presLayoutVars>
          <dgm:animLvl val="lvl"/>
          <dgm:resizeHandles val="exact"/>
        </dgm:presLayoutVars>
      </dgm:prSet>
      <dgm:spPr/>
    </dgm:pt>
    <dgm:pt modelId="{51DB80BB-8CA7-4695-BC48-EC4CAD1AD69E}" type="pres">
      <dgm:prSet presAssocID="{BEC70CB4-6972-43A8-BD8C-C14A430B9E7C}" presName="parentText" presStyleLbl="node1" presStyleIdx="0" presStyleCnt="3" custScaleY="63587" custLinFactNeighborY="23260">
        <dgm:presLayoutVars>
          <dgm:chMax val="0"/>
          <dgm:bulletEnabled val="1"/>
        </dgm:presLayoutVars>
      </dgm:prSet>
      <dgm:spPr/>
    </dgm:pt>
    <dgm:pt modelId="{60CC563D-5A4F-47B4-A09D-DB5278FAC399}" type="pres">
      <dgm:prSet presAssocID="{9A051236-ADF4-43E9-98D6-33C3D75D01B7}" presName="spacer" presStyleCnt="0"/>
      <dgm:spPr/>
    </dgm:pt>
    <dgm:pt modelId="{0F8AD019-2556-4524-9E70-F0FC08E0AD3E}" type="pres">
      <dgm:prSet presAssocID="{E229DBF9-42AF-4B00-8E97-D93466A8B353}" presName="parentText" presStyleLbl="node1" presStyleIdx="1" presStyleCnt="3" custScaleY="62780" custLinFactNeighborX="-1173" custLinFactNeighborY="-7824">
        <dgm:presLayoutVars>
          <dgm:chMax val="0"/>
          <dgm:bulletEnabled val="1"/>
        </dgm:presLayoutVars>
      </dgm:prSet>
      <dgm:spPr/>
    </dgm:pt>
    <dgm:pt modelId="{07F35A7C-000C-4D55-A806-07A647B60C42}" type="pres">
      <dgm:prSet presAssocID="{D6CE4C2B-6220-4190-84EF-3008244285B5}" presName="spacer" presStyleCnt="0"/>
      <dgm:spPr/>
    </dgm:pt>
    <dgm:pt modelId="{84F1A751-CF06-4A94-9403-0A3D6CAB8677}" type="pres">
      <dgm:prSet presAssocID="{FE8C8C9D-5A8B-4032-892C-906EEB795CC4}" presName="parentText" presStyleLbl="node1" presStyleIdx="2" presStyleCnt="3" custScaleY="64344" custLinFactNeighborX="327" custLinFactNeighborY="-40176">
        <dgm:presLayoutVars>
          <dgm:chMax val="0"/>
          <dgm:bulletEnabled val="1"/>
        </dgm:presLayoutVars>
      </dgm:prSet>
      <dgm:spPr/>
    </dgm:pt>
  </dgm:ptLst>
  <dgm:cxnLst>
    <dgm:cxn modelId="{D8E45A0F-ECBD-46CB-9D27-04A415076FB2}" srcId="{27ECD1A2-73A2-49CB-B445-D3E0074E51EA}" destId="{FE8C8C9D-5A8B-4032-892C-906EEB795CC4}" srcOrd="2" destOrd="0" parTransId="{65EAA998-9389-42AB-B579-B5B20835FEF9}" sibTransId="{1F514A0A-C593-418D-AA30-25D04AA418AC}"/>
    <dgm:cxn modelId="{D6E31A10-7137-498D-AB36-887CC70465C3}" type="presOf" srcId="{BEC70CB4-6972-43A8-BD8C-C14A430B9E7C}" destId="{51DB80BB-8CA7-4695-BC48-EC4CAD1AD69E}" srcOrd="0" destOrd="0" presId="urn:microsoft.com/office/officeart/2005/8/layout/vList2"/>
    <dgm:cxn modelId="{1E39516A-4E68-4C43-BF27-EABF018D92BB}" type="presOf" srcId="{E229DBF9-42AF-4B00-8E97-D93466A8B353}" destId="{0F8AD019-2556-4524-9E70-F0FC08E0AD3E}" srcOrd="0" destOrd="0" presId="urn:microsoft.com/office/officeart/2005/8/layout/vList2"/>
    <dgm:cxn modelId="{27F10A6D-411B-4F68-B336-FD5186128DF8}" srcId="{27ECD1A2-73A2-49CB-B445-D3E0074E51EA}" destId="{E229DBF9-42AF-4B00-8E97-D93466A8B353}" srcOrd="1" destOrd="0" parTransId="{1E5CA280-E5FA-4F8C-A68D-FE9036CFA9CA}" sibTransId="{D6CE4C2B-6220-4190-84EF-3008244285B5}"/>
    <dgm:cxn modelId="{0F9276D8-FD3A-47FF-BF7F-00D5FF1E1DAF}" srcId="{27ECD1A2-73A2-49CB-B445-D3E0074E51EA}" destId="{BEC70CB4-6972-43A8-BD8C-C14A430B9E7C}" srcOrd="0" destOrd="0" parTransId="{279B48B8-2CC9-44EB-8320-DAAF6141A2DE}" sibTransId="{9A051236-ADF4-43E9-98D6-33C3D75D01B7}"/>
    <dgm:cxn modelId="{CE07C4EA-AE7F-4741-B395-911EA18D70B3}" type="presOf" srcId="{27ECD1A2-73A2-49CB-B445-D3E0074E51EA}" destId="{A6BE6758-B529-4EF5-8D29-5DACF5E4A491}" srcOrd="0" destOrd="0" presId="urn:microsoft.com/office/officeart/2005/8/layout/vList2"/>
    <dgm:cxn modelId="{280B8FF7-1E31-4C88-82FE-32F19F65E656}" type="presOf" srcId="{FE8C8C9D-5A8B-4032-892C-906EEB795CC4}" destId="{84F1A751-CF06-4A94-9403-0A3D6CAB8677}" srcOrd="0" destOrd="0" presId="urn:microsoft.com/office/officeart/2005/8/layout/vList2"/>
    <dgm:cxn modelId="{760F1E84-1AA5-444C-B6FE-0F01EF0F5E89}" type="presParOf" srcId="{A6BE6758-B529-4EF5-8D29-5DACF5E4A491}" destId="{51DB80BB-8CA7-4695-BC48-EC4CAD1AD69E}" srcOrd="0" destOrd="0" presId="urn:microsoft.com/office/officeart/2005/8/layout/vList2"/>
    <dgm:cxn modelId="{A74632F4-648D-44F2-B145-8373E1B3E411}" type="presParOf" srcId="{A6BE6758-B529-4EF5-8D29-5DACF5E4A491}" destId="{60CC563D-5A4F-47B4-A09D-DB5278FAC399}" srcOrd="1" destOrd="0" presId="urn:microsoft.com/office/officeart/2005/8/layout/vList2"/>
    <dgm:cxn modelId="{E22527B0-9AC4-4FAD-AB5C-701770E38FA5}" type="presParOf" srcId="{A6BE6758-B529-4EF5-8D29-5DACF5E4A491}" destId="{0F8AD019-2556-4524-9E70-F0FC08E0AD3E}" srcOrd="2" destOrd="0" presId="urn:microsoft.com/office/officeart/2005/8/layout/vList2"/>
    <dgm:cxn modelId="{C2853B48-0925-45D2-BA35-1A0BA8B12CD7}" type="presParOf" srcId="{A6BE6758-B529-4EF5-8D29-5DACF5E4A491}" destId="{07F35A7C-000C-4D55-A806-07A647B60C42}" srcOrd="3" destOrd="0" presId="urn:microsoft.com/office/officeart/2005/8/layout/vList2"/>
    <dgm:cxn modelId="{10A90692-E161-489B-847A-BA47ADFCBFB3}" type="presParOf" srcId="{A6BE6758-B529-4EF5-8D29-5DACF5E4A491}" destId="{84F1A751-CF06-4A94-9403-0A3D6CAB867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2F91CD-86B3-4668-BF0C-E0EE0145CF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07B86-0076-46B6-90A2-539B7B9D35CD}">
      <dgm:prSet/>
      <dgm:spPr/>
      <dgm:t>
        <a:bodyPr anchor="ctr"/>
        <a:lstStyle/>
        <a:p>
          <a:r>
            <a:rPr lang="en-US"/>
            <a:t>Supervised machine learning model</a:t>
          </a:r>
        </a:p>
      </dgm:t>
    </dgm:pt>
    <dgm:pt modelId="{2C859333-C4F8-4C09-8C6C-8CB4B057E3AA}" type="parTrans" cxnId="{BA78EE92-0441-4F44-9141-A52FDD37130E}">
      <dgm:prSet/>
      <dgm:spPr/>
      <dgm:t>
        <a:bodyPr/>
        <a:lstStyle/>
        <a:p>
          <a:endParaRPr lang="en-US"/>
        </a:p>
      </dgm:t>
    </dgm:pt>
    <dgm:pt modelId="{F7310FBD-D90E-422E-82B1-C1461CA9F502}" type="sibTrans" cxnId="{BA78EE92-0441-4F44-9141-A52FDD37130E}">
      <dgm:prSet/>
      <dgm:spPr/>
      <dgm:t>
        <a:bodyPr/>
        <a:lstStyle/>
        <a:p>
          <a:endParaRPr lang="en-US"/>
        </a:p>
      </dgm:t>
    </dgm:pt>
    <dgm:pt modelId="{2685C35F-6B59-459B-85DF-7916769AF936}">
      <dgm:prSet/>
      <dgm:spPr/>
      <dgm:t>
        <a:bodyPr/>
        <a:lstStyle/>
        <a:p>
          <a:r>
            <a:rPr lang="en-US"/>
            <a:t>It is a classification model – used to predict a small number of outcomes</a:t>
          </a:r>
        </a:p>
      </dgm:t>
    </dgm:pt>
    <dgm:pt modelId="{62E0F79A-6125-41D2-9876-65F1B545F0C4}" type="parTrans" cxnId="{E906C15B-4F38-4610-831F-62B59362D265}">
      <dgm:prSet/>
      <dgm:spPr/>
      <dgm:t>
        <a:bodyPr/>
        <a:lstStyle/>
        <a:p>
          <a:endParaRPr lang="en-US"/>
        </a:p>
      </dgm:t>
    </dgm:pt>
    <dgm:pt modelId="{588FCEB7-ED81-4A81-AAD3-9B638DF699B9}" type="sibTrans" cxnId="{E906C15B-4F38-4610-831F-62B59362D265}">
      <dgm:prSet/>
      <dgm:spPr/>
      <dgm:t>
        <a:bodyPr/>
        <a:lstStyle/>
        <a:p>
          <a:endParaRPr lang="en-US"/>
        </a:p>
      </dgm:t>
    </dgm:pt>
    <dgm:pt modelId="{2CD7EAE9-64DE-4DEF-AC1E-E55FCB15D19D}">
      <dgm:prSet/>
      <dgm:spPr/>
      <dgm:t>
        <a:bodyPr/>
        <a:lstStyle/>
        <a:p>
          <a:endParaRPr lang="en-US"/>
        </a:p>
      </dgm:t>
    </dgm:pt>
    <dgm:pt modelId="{5FF02B0D-ECAE-4DCE-9004-A730BDC42F89}" type="parTrans" cxnId="{0D5CFB52-F5ED-4EE7-84D7-1E61C997E3C2}">
      <dgm:prSet/>
      <dgm:spPr/>
      <dgm:t>
        <a:bodyPr/>
        <a:lstStyle/>
        <a:p>
          <a:endParaRPr lang="en-US"/>
        </a:p>
      </dgm:t>
    </dgm:pt>
    <dgm:pt modelId="{C4E225C6-F511-4AD9-8558-9E8B6CF03070}" type="sibTrans" cxnId="{0D5CFB52-F5ED-4EE7-84D7-1E61C997E3C2}">
      <dgm:prSet/>
      <dgm:spPr/>
      <dgm:t>
        <a:bodyPr/>
        <a:lstStyle/>
        <a:p>
          <a:endParaRPr lang="en-US"/>
        </a:p>
      </dgm:t>
    </dgm:pt>
    <dgm:pt modelId="{BBB9D693-3240-4CDF-8245-67A8C836F4B2}">
      <dgm:prSet/>
      <dgm:spPr/>
      <dgm:t>
        <a:bodyPr anchor="ctr"/>
        <a:lstStyle/>
        <a:p>
          <a:r>
            <a:rPr lang="en-US"/>
            <a:t>Applying label encoding on the target variable (Prognosis)</a:t>
          </a:r>
        </a:p>
      </dgm:t>
    </dgm:pt>
    <dgm:pt modelId="{803CCE4B-85DA-423B-A55B-2117CD84721F}" type="parTrans" cxnId="{546A7973-9B09-4959-A268-CFC340073CF6}">
      <dgm:prSet/>
      <dgm:spPr/>
      <dgm:t>
        <a:bodyPr/>
        <a:lstStyle/>
        <a:p>
          <a:endParaRPr lang="en-US"/>
        </a:p>
      </dgm:t>
    </dgm:pt>
    <dgm:pt modelId="{14A062FE-9ADF-46AB-A9BB-E95A620C4247}" type="sibTrans" cxnId="{546A7973-9B09-4959-A268-CFC340073CF6}">
      <dgm:prSet/>
      <dgm:spPr/>
      <dgm:t>
        <a:bodyPr/>
        <a:lstStyle/>
        <a:p>
          <a:endParaRPr lang="en-US"/>
        </a:p>
      </dgm:t>
    </dgm:pt>
    <dgm:pt modelId="{124E0702-0674-4EDF-832C-BAE97E32B566}">
      <dgm:prSet/>
      <dgm:spPr/>
      <dgm:t>
        <a:bodyPr/>
        <a:lstStyle/>
        <a:p>
          <a:r>
            <a:rPr lang="en-US"/>
            <a:t>Performing Categorical Logistic Regression as Response variable is categorical</a:t>
          </a:r>
        </a:p>
      </dgm:t>
    </dgm:pt>
    <dgm:pt modelId="{454A4446-4CA1-48B9-82B8-EA95394F844F}" type="parTrans" cxnId="{5347C6EF-AA95-4076-BFA2-7B92AE8CC45D}">
      <dgm:prSet/>
      <dgm:spPr/>
      <dgm:t>
        <a:bodyPr/>
        <a:lstStyle/>
        <a:p>
          <a:endParaRPr lang="en-US"/>
        </a:p>
      </dgm:t>
    </dgm:pt>
    <dgm:pt modelId="{0DFFC5FE-1BD8-46F5-8FEB-DED81888F435}" type="sibTrans" cxnId="{5347C6EF-AA95-4076-BFA2-7B92AE8CC45D}">
      <dgm:prSet/>
      <dgm:spPr/>
      <dgm:t>
        <a:bodyPr/>
        <a:lstStyle/>
        <a:p>
          <a:endParaRPr lang="en-US"/>
        </a:p>
      </dgm:t>
    </dgm:pt>
    <dgm:pt modelId="{3411DE16-A7A1-4322-880C-B8671A608959}">
      <dgm:prSet custT="1"/>
      <dgm:spPr/>
      <dgm:t>
        <a:bodyPr/>
        <a:lstStyle/>
        <a:p>
          <a:r>
            <a:rPr lang="en-US" sz="1300"/>
            <a:t>Model Accuracy obtained with disease prediction dataset </a:t>
          </a:r>
        </a:p>
        <a:p>
          <a:r>
            <a:rPr lang="en-US" sz="1800"/>
            <a:t>= 89.63 %</a:t>
          </a:r>
          <a:br>
            <a:rPr lang="en-US" sz="1800"/>
          </a:br>
          <a:endParaRPr lang="en-US" sz="1800"/>
        </a:p>
      </dgm:t>
    </dgm:pt>
    <dgm:pt modelId="{10897746-B5B3-4633-AFEA-217C9C1B98DE}" type="parTrans" cxnId="{643D687B-450A-49BB-B657-944EA9133EDB}">
      <dgm:prSet/>
      <dgm:spPr/>
      <dgm:t>
        <a:bodyPr/>
        <a:lstStyle/>
        <a:p>
          <a:endParaRPr lang="en-US"/>
        </a:p>
      </dgm:t>
    </dgm:pt>
    <dgm:pt modelId="{04E880F7-5EBF-43ED-8830-576222FC1DAD}" type="sibTrans" cxnId="{643D687B-450A-49BB-B657-944EA9133EDB}">
      <dgm:prSet/>
      <dgm:spPr/>
      <dgm:t>
        <a:bodyPr/>
        <a:lstStyle/>
        <a:p>
          <a:endParaRPr lang="en-US"/>
        </a:p>
      </dgm:t>
    </dgm:pt>
    <dgm:pt modelId="{ABD71252-4D9E-4DDE-B76C-C7C7409BDA03}" type="pres">
      <dgm:prSet presAssocID="{BC2F91CD-86B3-4668-BF0C-E0EE0145CFBB}" presName="vert0" presStyleCnt="0">
        <dgm:presLayoutVars>
          <dgm:dir/>
          <dgm:animOne val="branch"/>
          <dgm:animLvl val="lvl"/>
        </dgm:presLayoutVars>
      </dgm:prSet>
      <dgm:spPr/>
    </dgm:pt>
    <dgm:pt modelId="{80852C63-45B9-4B0C-9E41-104E7E721CFE}" type="pres">
      <dgm:prSet presAssocID="{0DA07B86-0076-46B6-90A2-539B7B9D35CD}" presName="thickLine" presStyleLbl="alignNode1" presStyleIdx="0" presStyleCnt="6"/>
      <dgm:spPr/>
    </dgm:pt>
    <dgm:pt modelId="{0E5BC7AA-F6B0-4DA8-ABB6-A106B7CE1C4A}" type="pres">
      <dgm:prSet presAssocID="{0DA07B86-0076-46B6-90A2-539B7B9D35CD}" presName="horz1" presStyleCnt="0"/>
      <dgm:spPr/>
    </dgm:pt>
    <dgm:pt modelId="{987AA41A-1DBD-4E6B-B2C7-D703B5DDE72B}" type="pres">
      <dgm:prSet presAssocID="{0DA07B86-0076-46B6-90A2-539B7B9D35CD}" presName="tx1" presStyleLbl="revTx" presStyleIdx="0" presStyleCnt="6"/>
      <dgm:spPr/>
    </dgm:pt>
    <dgm:pt modelId="{1D221930-D08D-42B4-AFBF-834CA06DAC26}" type="pres">
      <dgm:prSet presAssocID="{0DA07B86-0076-46B6-90A2-539B7B9D35CD}" presName="vert1" presStyleCnt="0"/>
      <dgm:spPr/>
    </dgm:pt>
    <dgm:pt modelId="{0133B23B-49A4-4286-9650-854EFF070B93}" type="pres">
      <dgm:prSet presAssocID="{2685C35F-6B59-459B-85DF-7916769AF936}" presName="thickLine" presStyleLbl="alignNode1" presStyleIdx="1" presStyleCnt="6"/>
      <dgm:spPr/>
    </dgm:pt>
    <dgm:pt modelId="{7BD1F66B-3745-4F3D-B206-BA87B21F689F}" type="pres">
      <dgm:prSet presAssocID="{2685C35F-6B59-459B-85DF-7916769AF936}" presName="horz1" presStyleCnt="0"/>
      <dgm:spPr/>
    </dgm:pt>
    <dgm:pt modelId="{77D83927-1840-4FB6-A78E-630BB7D5BF15}" type="pres">
      <dgm:prSet presAssocID="{2685C35F-6B59-459B-85DF-7916769AF936}" presName="tx1" presStyleLbl="revTx" presStyleIdx="1" presStyleCnt="6"/>
      <dgm:spPr/>
    </dgm:pt>
    <dgm:pt modelId="{A55F5BC6-3B65-4D77-9475-56B6CAA713FD}" type="pres">
      <dgm:prSet presAssocID="{2685C35F-6B59-459B-85DF-7916769AF936}" presName="vert1" presStyleCnt="0"/>
      <dgm:spPr/>
    </dgm:pt>
    <dgm:pt modelId="{95480E2B-A4CF-459F-AEA1-4E2C92FC80CA}" type="pres">
      <dgm:prSet presAssocID="{2CD7EAE9-64DE-4DEF-AC1E-E55FCB15D19D}" presName="thickLine" presStyleLbl="alignNode1" presStyleIdx="2" presStyleCnt="6"/>
      <dgm:spPr/>
    </dgm:pt>
    <dgm:pt modelId="{220A6A25-40A4-475A-9418-814250A606B2}" type="pres">
      <dgm:prSet presAssocID="{2CD7EAE9-64DE-4DEF-AC1E-E55FCB15D19D}" presName="horz1" presStyleCnt="0"/>
      <dgm:spPr/>
    </dgm:pt>
    <dgm:pt modelId="{B65D7BDB-FD84-4D42-97A2-2FE098C68E15}" type="pres">
      <dgm:prSet presAssocID="{2CD7EAE9-64DE-4DEF-AC1E-E55FCB15D19D}" presName="tx1" presStyleLbl="revTx" presStyleIdx="2" presStyleCnt="6"/>
      <dgm:spPr/>
    </dgm:pt>
    <dgm:pt modelId="{167F945B-169E-42DF-9090-9DE0903D3840}" type="pres">
      <dgm:prSet presAssocID="{2CD7EAE9-64DE-4DEF-AC1E-E55FCB15D19D}" presName="vert1" presStyleCnt="0"/>
      <dgm:spPr/>
    </dgm:pt>
    <dgm:pt modelId="{5B22F866-F79E-45EF-A9DA-55AB1077DA2C}" type="pres">
      <dgm:prSet presAssocID="{BBB9D693-3240-4CDF-8245-67A8C836F4B2}" presName="thickLine" presStyleLbl="alignNode1" presStyleIdx="3" presStyleCnt="6"/>
      <dgm:spPr/>
    </dgm:pt>
    <dgm:pt modelId="{8C51D231-4635-4F76-A660-6D58EF9CBD90}" type="pres">
      <dgm:prSet presAssocID="{BBB9D693-3240-4CDF-8245-67A8C836F4B2}" presName="horz1" presStyleCnt="0"/>
      <dgm:spPr/>
    </dgm:pt>
    <dgm:pt modelId="{B67F2C8E-D4C2-4620-8CBA-D37DB7138386}" type="pres">
      <dgm:prSet presAssocID="{BBB9D693-3240-4CDF-8245-67A8C836F4B2}" presName="tx1" presStyleLbl="revTx" presStyleIdx="3" presStyleCnt="6" custLinFactNeighborX="163" custLinFactNeighborY="-98403"/>
      <dgm:spPr/>
    </dgm:pt>
    <dgm:pt modelId="{5499C884-3601-42FD-B697-3CA9EBE3672A}" type="pres">
      <dgm:prSet presAssocID="{BBB9D693-3240-4CDF-8245-67A8C836F4B2}" presName="vert1" presStyleCnt="0"/>
      <dgm:spPr/>
    </dgm:pt>
    <dgm:pt modelId="{E6C52A65-C5D3-44E0-9127-E5F97CAB1390}" type="pres">
      <dgm:prSet presAssocID="{124E0702-0674-4EDF-832C-BAE97E32B566}" presName="thickLine" presStyleLbl="alignNode1" presStyleIdx="4" presStyleCnt="6"/>
      <dgm:spPr/>
    </dgm:pt>
    <dgm:pt modelId="{C80429D6-3ACD-4A41-81B1-46BA32B6141B}" type="pres">
      <dgm:prSet presAssocID="{124E0702-0674-4EDF-832C-BAE97E32B566}" presName="horz1" presStyleCnt="0"/>
      <dgm:spPr/>
    </dgm:pt>
    <dgm:pt modelId="{C31E1405-FC6A-46C0-874A-F5B578A024B8}" type="pres">
      <dgm:prSet presAssocID="{124E0702-0674-4EDF-832C-BAE97E32B566}" presName="tx1" presStyleLbl="revTx" presStyleIdx="4" presStyleCnt="6" custLinFactNeighborY="-98403"/>
      <dgm:spPr/>
    </dgm:pt>
    <dgm:pt modelId="{73EF73C4-FF2C-480B-AD08-B3659E6C7657}" type="pres">
      <dgm:prSet presAssocID="{124E0702-0674-4EDF-832C-BAE97E32B566}" presName="vert1" presStyleCnt="0"/>
      <dgm:spPr/>
    </dgm:pt>
    <dgm:pt modelId="{2B9EE5D5-7346-483A-8688-DCBAA720EB02}" type="pres">
      <dgm:prSet presAssocID="{3411DE16-A7A1-4322-880C-B8671A608959}" presName="thickLine" presStyleLbl="alignNode1" presStyleIdx="5" presStyleCnt="6"/>
      <dgm:spPr/>
    </dgm:pt>
    <dgm:pt modelId="{B9C5B3D5-5708-4B9D-8C96-2160FB7EED8C}" type="pres">
      <dgm:prSet presAssocID="{3411DE16-A7A1-4322-880C-B8671A608959}" presName="horz1" presStyleCnt="0"/>
      <dgm:spPr/>
    </dgm:pt>
    <dgm:pt modelId="{4DF513B1-A3A7-431B-AAD9-F65D831DA571}" type="pres">
      <dgm:prSet presAssocID="{3411DE16-A7A1-4322-880C-B8671A608959}" presName="tx1" presStyleLbl="revTx" presStyleIdx="5" presStyleCnt="6" custScaleY="77298" custLinFactY="-452" custLinFactNeighborX="489" custLinFactNeighborY="-100000"/>
      <dgm:spPr/>
    </dgm:pt>
    <dgm:pt modelId="{E740FEBF-AB74-4806-86C5-A9CF02662D6B}" type="pres">
      <dgm:prSet presAssocID="{3411DE16-A7A1-4322-880C-B8671A608959}" presName="vert1" presStyleCnt="0"/>
      <dgm:spPr/>
    </dgm:pt>
  </dgm:ptLst>
  <dgm:cxnLst>
    <dgm:cxn modelId="{423DAE06-3C83-4F9E-BF87-CABB5F9F0814}" type="presOf" srcId="{2685C35F-6B59-459B-85DF-7916769AF936}" destId="{77D83927-1840-4FB6-A78E-630BB7D5BF15}" srcOrd="0" destOrd="0" presId="urn:microsoft.com/office/officeart/2008/layout/LinedList"/>
    <dgm:cxn modelId="{33B7A239-2DBF-4F26-98F5-4B3E839D4BF0}" type="presOf" srcId="{2CD7EAE9-64DE-4DEF-AC1E-E55FCB15D19D}" destId="{B65D7BDB-FD84-4D42-97A2-2FE098C68E15}" srcOrd="0" destOrd="0" presId="urn:microsoft.com/office/officeart/2008/layout/LinedList"/>
    <dgm:cxn modelId="{E906C15B-4F38-4610-831F-62B59362D265}" srcId="{BC2F91CD-86B3-4668-BF0C-E0EE0145CFBB}" destId="{2685C35F-6B59-459B-85DF-7916769AF936}" srcOrd="1" destOrd="0" parTransId="{62E0F79A-6125-41D2-9876-65F1B545F0C4}" sibTransId="{588FCEB7-ED81-4A81-AAD3-9B638DF699B9}"/>
    <dgm:cxn modelId="{C7AF784A-5A46-435A-B3A0-0653BD49E6D5}" type="presOf" srcId="{3411DE16-A7A1-4322-880C-B8671A608959}" destId="{4DF513B1-A3A7-431B-AAD9-F65D831DA571}" srcOrd="0" destOrd="0" presId="urn:microsoft.com/office/officeart/2008/layout/LinedList"/>
    <dgm:cxn modelId="{A2D1126B-04F2-42CA-A5E4-E6C1E628100C}" type="presOf" srcId="{BBB9D693-3240-4CDF-8245-67A8C836F4B2}" destId="{B67F2C8E-D4C2-4620-8CBA-D37DB7138386}" srcOrd="0" destOrd="0" presId="urn:microsoft.com/office/officeart/2008/layout/LinedList"/>
    <dgm:cxn modelId="{0D5CFB52-F5ED-4EE7-84D7-1E61C997E3C2}" srcId="{BC2F91CD-86B3-4668-BF0C-E0EE0145CFBB}" destId="{2CD7EAE9-64DE-4DEF-AC1E-E55FCB15D19D}" srcOrd="2" destOrd="0" parTransId="{5FF02B0D-ECAE-4DCE-9004-A730BDC42F89}" sibTransId="{C4E225C6-F511-4AD9-8558-9E8B6CF03070}"/>
    <dgm:cxn modelId="{546A7973-9B09-4959-A268-CFC340073CF6}" srcId="{BC2F91CD-86B3-4668-BF0C-E0EE0145CFBB}" destId="{BBB9D693-3240-4CDF-8245-67A8C836F4B2}" srcOrd="3" destOrd="0" parTransId="{803CCE4B-85DA-423B-A55B-2117CD84721F}" sibTransId="{14A062FE-9ADF-46AB-A9BB-E95A620C4247}"/>
    <dgm:cxn modelId="{643D687B-450A-49BB-B657-944EA9133EDB}" srcId="{BC2F91CD-86B3-4668-BF0C-E0EE0145CFBB}" destId="{3411DE16-A7A1-4322-880C-B8671A608959}" srcOrd="5" destOrd="0" parTransId="{10897746-B5B3-4633-AFEA-217C9C1B98DE}" sibTransId="{04E880F7-5EBF-43ED-8830-576222FC1DAD}"/>
    <dgm:cxn modelId="{BA78EE92-0441-4F44-9141-A52FDD37130E}" srcId="{BC2F91CD-86B3-4668-BF0C-E0EE0145CFBB}" destId="{0DA07B86-0076-46B6-90A2-539B7B9D35CD}" srcOrd="0" destOrd="0" parTransId="{2C859333-C4F8-4C09-8C6C-8CB4B057E3AA}" sibTransId="{F7310FBD-D90E-422E-82B1-C1461CA9F502}"/>
    <dgm:cxn modelId="{14AFA9B9-2C07-45B7-B64E-555FFE63276A}" type="presOf" srcId="{BC2F91CD-86B3-4668-BF0C-E0EE0145CFBB}" destId="{ABD71252-4D9E-4DDE-B76C-C7C7409BDA03}" srcOrd="0" destOrd="0" presId="urn:microsoft.com/office/officeart/2008/layout/LinedList"/>
    <dgm:cxn modelId="{266618CB-711C-4DD1-A747-19F67C01165F}" type="presOf" srcId="{124E0702-0674-4EDF-832C-BAE97E32B566}" destId="{C31E1405-FC6A-46C0-874A-F5B578A024B8}" srcOrd="0" destOrd="0" presId="urn:microsoft.com/office/officeart/2008/layout/LinedList"/>
    <dgm:cxn modelId="{5347C6EF-AA95-4076-BFA2-7B92AE8CC45D}" srcId="{BC2F91CD-86B3-4668-BF0C-E0EE0145CFBB}" destId="{124E0702-0674-4EDF-832C-BAE97E32B566}" srcOrd="4" destOrd="0" parTransId="{454A4446-4CA1-48B9-82B8-EA95394F844F}" sibTransId="{0DFFC5FE-1BD8-46F5-8FEB-DED81888F435}"/>
    <dgm:cxn modelId="{349E86FB-296D-4B93-B4B2-06E8E573155E}" type="presOf" srcId="{0DA07B86-0076-46B6-90A2-539B7B9D35CD}" destId="{987AA41A-1DBD-4E6B-B2C7-D703B5DDE72B}" srcOrd="0" destOrd="0" presId="urn:microsoft.com/office/officeart/2008/layout/LinedList"/>
    <dgm:cxn modelId="{E17E6780-1201-4F1C-8C1C-CBAF67427FAE}" type="presParOf" srcId="{ABD71252-4D9E-4DDE-B76C-C7C7409BDA03}" destId="{80852C63-45B9-4B0C-9E41-104E7E721CFE}" srcOrd="0" destOrd="0" presId="urn:microsoft.com/office/officeart/2008/layout/LinedList"/>
    <dgm:cxn modelId="{3FE338E4-8564-42AD-A068-A9BCB1658241}" type="presParOf" srcId="{ABD71252-4D9E-4DDE-B76C-C7C7409BDA03}" destId="{0E5BC7AA-F6B0-4DA8-ABB6-A106B7CE1C4A}" srcOrd="1" destOrd="0" presId="urn:microsoft.com/office/officeart/2008/layout/LinedList"/>
    <dgm:cxn modelId="{97BBE589-B5C9-43C1-81A6-621E9922B782}" type="presParOf" srcId="{0E5BC7AA-F6B0-4DA8-ABB6-A106B7CE1C4A}" destId="{987AA41A-1DBD-4E6B-B2C7-D703B5DDE72B}" srcOrd="0" destOrd="0" presId="urn:microsoft.com/office/officeart/2008/layout/LinedList"/>
    <dgm:cxn modelId="{3A088113-280A-48B3-BCD6-26D0C6F3730C}" type="presParOf" srcId="{0E5BC7AA-F6B0-4DA8-ABB6-A106B7CE1C4A}" destId="{1D221930-D08D-42B4-AFBF-834CA06DAC26}" srcOrd="1" destOrd="0" presId="urn:microsoft.com/office/officeart/2008/layout/LinedList"/>
    <dgm:cxn modelId="{0A3AE2C6-9E3D-4199-974A-CAE566B3B58B}" type="presParOf" srcId="{ABD71252-4D9E-4DDE-B76C-C7C7409BDA03}" destId="{0133B23B-49A4-4286-9650-854EFF070B93}" srcOrd="2" destOrd="0" presId="urn:microsoft.com/office/officeart/2008/layout/LinedList"/>
    <dgm:cxn modelId="{14535545-068B-4D21-944E-629566F29F35}" type="presParOf" srcId="{ABD71252-4D9E-4DDE-B76C-C7C7409BDA03}" destId="{7BD1F66B-3745-4F3D-B206-BA87B21F689F}" srcOrd="3" destOrd="0" presId="urn:microsoft.com/office/officeart/2008/layout/LinedList"/>
    <dgm:cxn modelId="{526692F6-AA66-451C-B86D-1AB0B0E259AE}" type="presParOf" srcId="{7BD1F66B-3745-4F3D-B206-BA87B21F689F}" destId="{77D83927-1840-4FB6-A78E-630BB7D5BF15}" srcOrd="0" destOrd="0" presId="urn:microsoft.com/office/officeart/2008/layout/LinedList"/>
    <dgm:cxn modelId="{361FD87A-0DDB-4BAD-BE25-2B5C5D796CAF}" type="presParOf" srcId="{7BD1F66B-3745-4F3D-B206-BA87B21F689F}" destId="{A55F5BC6-3B65-4D77-9475-56B6CAA713FD}" srcOrd="1" destOrd="0" presId="urn:microsoft.com/office/officeart/2008/layout/LinedList"/>
    <dgm:cxn modelId="{1AA6924F-8866-4692-8941-012CB6A16DA6}" type="presParOf" srcId="{ABD71252-4D9E-4DDE-B76C-C7C7409BDA03}" destId="{95480E2B-A4CF-459F-AEA1-4E2C92FC80CA}" srcOrd="4" destOrd="0" presId="urn:microsoft.com/office/officeart/2008/layout/LinedList"/>
    <dgm:cxn modelId="{EF4BF011-82C5-4300-83B8-D6939A6E7D64}" type="presParOf" srcId="{ABD71252-4D9E-4DDE-B76C-C7C7409BDA03}" destId="{220A6A25-40A4-475A-9418-814250A606B2}" srcOrd="5" destOrd="0" presId="urn:microsoft.com/office/officeart/2008/layout/LinedList"/>
    <dgm:cxn modelId="{94C691AC-4965-4851-9F68-699AA360E91B}" type="presParOf" srcId="{220A6A25-40A4-475A-9418-814250A606B2}" destId="{B65D7BDB-FD84-4D42-97A2-2FE098C68E15}" srcOrd="0" destOrd="0" presId="urn:microsoft.com/office/officeart/2008/layout/LinedList"/>
    <dgm:cxn modelId="{CBC8487D-883D-4CC5-ABC0-31A559FDAE05}" type="presParOf" srcId="{220A6A25-40A4-475A-9418-814250A606B2}" destId="{167F945B-169E-42DF-9090-9DE0903D3840}" srcOrd="1" destOrd="0" presId="urn:microsoft.com/office/officeart/2008/layout/LinedList"/>
    <dgm:cxn modelId="{BAEC6D0D-7AFB-4C1C-A7BD-8A71876147A4}" type="presParOf" srcId="{ABD71252-4D9E-4DDE-B76C-C7C7409BDA03}" destId="{5B22F866-F79E-45EF-A9DA-55AB1077DA2C}" srcOrd="6" destOrd="0" presId="urn:microsoft.com/office/officeart/2008/layout/LinedList"/>
    <dgm:cxn modelId="{4B11223A-A701-4955-A32E-EB3DEFEB7C34}" type="presParOf" srcId="{ABD71252-4D9E-4DDE-B76C-C7C7409BDA03}" destId="{8C51D231-4635-4F76-A660-6D58EF9CBD90}" srcOrd="7" destOrd="0" presId="urn:microsoft.com/office/officeart/2008/layout/LinedList"/>
    <dgm:cxn modelId="{5D47F3E3-10E4-4CAE-BDC5-E214FA77392B}" type="presParOf" srcId="{8C51D231-4635-4F76-A660-6D58EF9CBD90}" destId="{B67F2C8E-D4C2-4620-8CBA-D37DB7138386}" srcOrd="0" destOrd="0" presId="urn:microsoft.com/office/officeart/2008/layout/LinedList"/>
    <dgm:cxn modelId="{92E1060D-64F3-466B-AFE6-7A263104E8F2}" type="presParOf" srcId="{8C51D231-4635-4F76-A660-6D58EF9CBD90}" destId="{5499C884-3601-42FD-B697-3CA9EBE3672A}" srcOrd="1" destOrd="0" presId="urn:microsoft.com/office/officeart/2008/layout/LinedList"/>
    <dgm:cxn modelId="{08EA6637-0A2A-465F-A121-3DB78B8BA0F9}" type="presParOf" srcId="{ABD71252-4D9E-4DDE-B76C-C7C7409BDA03}" destId="{E6C52A65-C5D3-44E0-9127-E5F97CAB1390}" srcOrd="8" destOrd="0" presId="urn:microsoft.com/office/officeart/2008/layout/LinedList"/>
    <dgm:cxn modelId="{EE106279-8811-4616-9251-7F620B3AF4AD}" type="presParOf" srcId="{ABD71252-4D9E-4DDE-B76C-C7C7409BDA03}" destId="{C80429D6-3ACD-4A41-81B1-46BA32B6141B}" srcOrd="9" destOrd="0" presId="urn:microsoft.com/office/officeart/2008/layout/LinedList"/>
    <dgm:cxn modelId="{831773CD-F57D-4133-9BEC-9AAAECB78A7C}" type="presParOf" srcId="{C80429D6-3ACD-4A41-81B1-46BA32B6141B}" destId="{C31E1405-FC6A-46C0-874A-F5B578A024B8}" srcOrd="0" destOrd="0" presId="urn:microsoft.com/office/officeart/2008/layout/LinedList"/>
    <dgm:cxn modelId="{D2A8E0F9-F685-48B7-B061-144D1C441981}" type="presParOf" srcId="{C80429D6-3ACD-4A41-81B1-46BA32B6141B}" destId="{73EF73C4-FF2C-480B-AD08-B3659E6C7657}" srcOrd="1" destOrd="0" presId="urn:microsoft.com/office/officeart/2008/layout/LinedList"/>
    <dgm:cxn modelId="{0318D909-C582-4B0B-B267-8CDD6F1B13F8}" type="presParOf" srcId="{ABD71252-4D9E-4DDE-B76C-C7C7409BDA03}" destId="{2B9EE5D5-7346-483A-8688-DCBAA720EB02}" srcOrd="10" destOrd="0" presId="urn:microsoft.com/office/officeart/2008/layout/LinedList"/>
    <dgm:cxn modelId="{E33B1B94-0F13-4CA5-A995-F93736F3382A}" type="presParOf" srcId="{ABD71252-4D9E-4DDE-B76C-C7C7409BDA03}" destId="{B9C5B3D5-5708-4B9D-8C96-2160FB7EED8C}" srcOrd="11" destOrd="0" presId="urn:microsoft.com/office/officeart/2008/layout/LinedList"/>
    <dgm:cxn modelId="{85E74019-9795-4A28-A894-FE66441AB89E}" type="presParOf" srcId="{B9C5B3D5-5708-4B9D-8C96-2160FB7EED8C}" destId="{4DF513B1-A3A7-431B-AAD9-F65D831DA571}" srcOrd="0" destOrd="0" presId="urn:microsoft.com/office/officeart/2008/layout/LinedList"/>
    <dgm:cxn modelId="{8E4C8DF1-3E19-40E2-891B-F8C018E76A14}" type="presParOf" srcId="{B9C5B3D5-5708-4B9D-8C96-2160FB7EED8C}" destId="{E740FEBF-AB74-4806-86C5-A9CF02662D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F91CD-86B3-4668-BF0C-E0EE0145CFB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A07B86-0076-46B6-90A2-539B7B9D35CD}">
      <dgm:prSet/>
      <dgm:spPr/>
      <dgm:t>
        <a:bodyPr/>
        <a:lstStyle/>
        <a:p>
          <a:r>
            <a:rPr lang="en-US"/>
            <a:t>Supervised machine learning model</a:t>
          </a:r>
        </a:p>
      </dgm:t>
    </dgm:pt>
    <dgm:pt modelId="{2C859333-C4F8-4C09-8C6C-8CB4B057E3AA}" type="parTrans" cxnId="{BA78EE92-0441-4F44-9141-A52FDD37130E}">
      <dgm:prSet/>
      <dgm:spPr/>
      <dgm:t>
        <a:bodyPr/>
        <a:lstStyle/>
        <a:p>
          <a:endParaRPr lang="en-US"/>
        </a:p>
      </dgm:t>
    </dgm:pt>
    <dgm:pt modelId="{F7310FBD-D90E-422E-82B1-C1461CA9F502}" type="sibTrans" cxnId="{BA78EE92-0441-4F44-9141-A52FDD37130E}">
      <dgm:prSet/>
      <dgm:spPr/>
      <dgm:t>
        <a:bodyPr/>
        <a:lstStyle/>
        <a:p>
          <a:endParaRPr lang="en-US"/>
        </a:p>
      </dgm:t>
    </dgm:pt>
    <dgm:pt modelId="{BBB9D693-3240-4CDF-8245-67A8C836F4B2}">
      <dgm:prSet/>
      <dgm:spPr/>
      <dgm:t>
        <a:bodyPr/>
        <a:lstStyle/>
        <a:p>
          <a:r>
            <a:rPr lang="en-US"/>
            <a:t>Calculates distance between test instance and all training examples</a:t>
          </a:r>
        </a:p>
      </dgm:t>
    </dgm:pt>
    <dgm:pt modelId="{803CCE4B-85DA-423B-A55B-2117CD84721F}" type="parTrans" cxnId="{546A7973-9B09-4959-A268-CFC340073CF6}">
      <dgm:prSet/>
      <dgm:spPr/>
      <dgm:t>
        <a:bodyPr/>
        <a:lstStyle/>
        <a:p>
          <a:endParaRPr lang="en-US"/>
        </a:p>
      </dgm:t>
    </dgm:pt>
    <dgm:pt modelId="{14A062FE-9ADF-46AB-A9BB-E95A620C4247}" type="sibTrans" cxnId="{546A7973-9B09-4959-A268-CFC340073CF6}">
      <dgm:prSet/>
      <dgm:spPr/>
      <dgm:t>
        <a:bodyPr/>
        <a:lstStyle/>
        <a:p>
          <a:endParaRPr lang="en-US"/>
        </a:p>
      </dgm:t>
    </dgm:pt>
    <dgm:pt modelId="{124E0702-0674-4EDF-832C-BAE97E32B566}">
      <dgm:prSet/>
      <dgm:spPr/>
      <dgm:t>
        <a:bodyPr/>
        <a:lstStyle/>
        <a:p>
          <a:r>
            <a:rPr lang="en-US"/>
            <a:t>Right distance metric and feature scaling can improve the performance </a:t>
          </a:r>
        </a:p>
      </dgm:t>
    </dgm:pt>
    <dgm:pt modelId="{454A4446-4CA1-48B9-82B8-EA95394F844F}" type="parTrans" cxnId="{5347C6EF-AA95-4076-BFA2-7B92AE8CC45D}">
      <dgm:prSet/>
      <dgm:spPr/>
      <dgm:t>
        <a:bodyPr/>
        <a:lstStyle/>
        <a:p>
          <a:endParaRPr lang="en-US"/>
        </a:p>
      </dgm:t>
    </dgm:pt>
    <dgm:pt modelId="{0DFFC5FE-1BD8-46F5-8FEB-DED81888F435}" type="sibTrans" cxnId="{5347C6EF-AA95-4076-BFA2-7B92AE8CC45D}">
      <dgm:prSet/>
      <dgm:spPr/>
      <dgm:t>
        <a:bodyPr/>
        <a:lstStyle/>
        <a:p>
          <a:endParaRPr lang="en-US"/>
        </a:p>
      </dgm:t>
    </dgm:pt>
    <dgm:pt modelId="{3411DE16-A7A1-4322-880C-B8671A608959}">
      <dgm:prSet/>
      <dgm:spPr/>
      <dgm:t>
        <a:bodyPr anchor="b"/>
        <a:lstStyle/>
        <a:p>
          <a:r>
            <a:rPr lang="en-US"/>
            <a:t>Model Accuracy = 88.82%</a:t>
          </a:r>
          <a:br>
            <a:rPr lang="en-US"/>
          </a:br>
          <a:endParaRPr lang="en-US"/>
        </a:p>
      </dgm:t>
    </dgm:pt>
    <dgm:pt modelId="{10897746-B5B3-4633-AFEA-217C9C1B98DE}" type="parTrans" cxnId="{643D687B-450A-49BB-B657-944EA9133EDB}">
      <dgm:prSet/>
      <dgm:spPr/>
      <dgm:t>
        <a:bodyPr/>
        <a:lstStyle/>
        <a:p>
          <a:endParaRPr lang="en-US"/>
        </a:p>
      </dgm:t>
    </dgm:pt>
    <dgm:pt modelId="{04E880F7-5EBF-43ED-8830-576222FC1DAD}" type="sibTrans" cxnId="{643D687B-450A-49BB-B657-944EA9133EDB}">
      <dgm:prSet/>
      <dgm:spPr/>
      <dgm:t>
        <a:bodyPr/>
        <a:lstStyle/>
        <a:p>
          <a:endParaRPr lang="en-US"/>
        </a:p>
      </dgm:t>
    </dgm:pt>
    <dgm:pt modelId="{D6845EA7-C505-44AD-885A-C79F7BC9B695}">
      <dgm:prSet/>
      <dgm:spPr/>
      <dgm:t>
        <a:bodyPr/>
        <a:lstStyle/>
        <a:p>
          <a:r>
            <a:rPr lang="en-US"/>
            <a:t>Use for Classification and Regression</a:t>
          </a:r>
        </a:p>
      </dgm:t>
    </dgm:pt>
    <dgm:pt modelId="{8B89B9B1-D0E7-4119-93B6-620D2CDF53F4}" type="parTrans" cxnId="{6CB17D29-B852-4080-9963-4CDB4697D93A}">
      <dgm:prSet/>
      <dgm:spPr/>
      <dgm:t>
        <a:bodyPr/>
        <a:lstStyle/>
        <a:p>
          <a:endParaRPr lang="en-US"/>
        </a:p>
      </dgm:t>
    </dgm:pt>
    <dgm:pt modelId="{319B4CB2-14FF-483F-888B-450F5677004F}" type="sibTrans" cxnId="{6CB17D29-B852-4080-9963-4CDB4697D93A}">
      <dgm:prSet/>
      <dgm:spPr/>
      <dgm:t>
        <a:bodyPr/>
        <a:lstStyle/>
        <a:p>
          <a:endParaRPr lang="en-US"/>
        </a:p>
      </dgm:t>
    </dgm:pt>
    <dgm:pt modelId="{FA8D12D5-92FD-4EFD-8501-74E71B1A12E1}">
      <dgm:prSet/>
      <dgm:spPr/>
      <dgm:t>
        <a:bodyPr/>
        <a:lstStyle/>
        <a:p>
          <a:r>
            <a:rPr lang="en-US"/>
            <a:t>Makes Predictions based on the k-nearest training examples </a:t>
          </a:r>
        </a:p>
      </dgm:t>
    </dgm:pt>
    <dgm:pt modelId="{715D421C-3B13-4D87-95E8-B56D20A9D621}" type="parTrans" cxnId="{18607E34-55F6-4973-BCE0-1F80C3865B2E}">
      <dgm:prSet/>
      <dgm:spPr/>
      <dgm:t>
        <a:bodyPr/>
        <a:lstStyle/>
        <a:p>
          <a:endParaRPr lang="en-US"/>
        </a:p>
      </dgm:t>
    </dgm:pt>
    <dgm:pt modelId="{D9761C0A-77BA-46D8-A658-44CFCB4C36B0}" type="sibTrans" cxnId="{18607E34-55F6-4973-BCE0-1F80C3865B2E}">
      <dgm:prSet/>
      <dgm:spPr/>
      <dgm:t>
        <a:bodyPr/>
        <a:lstStyle/>
        <a:p>
          <a:endParaRPr lang="en-US"/>
        </a:p>
      </dgm:t>
    </dgm:pt>
    <dgm:pt modelId="{A61474E4-1715-4B9C-AA25-007F4ADFDA20}" type="pres">
      <dgm:prSet presAssocID="{BC2F91CD-86B3-4668-BF0C-E0EE0145CFBB}" presName="vert0" presStyleCnt="0">
        <dgm:presLayoutVars>
          <dgm:dir/>
          <dgm:animOne val="branch"/>
          <dgm:animLvl val="lvl"/>
        </dgm:presLayoutVars>
      </dgm:prSet>
      <dgm:spPr/>
    </dgm:pt>
    <dgm:pt modelId="{970E62F5-E254-4342-B534-32F4585EA9C3}" type="pres">
      <dgm:prSet presAssocID="{0DA07B86-0076-46B6-90A2-539B7B9D35CD}" presName="thickLine" presStyleLbl="alignNode1" presStyleIdx="0" presStyleCnt="6"/>
      <dgm:spPr/>
    </dgm:pt>
    <dgm:pt modelId="{5A462FA0-E02D-4306-ABDB-B06DC64AE5F6}" type="pres">
      <dgm:prSet presAssocID="{0DA07B86-0076-46B6-90A2-539B7B9D35CD}" presName="horz1" presStyleCnt="0"/>
      <dgm:spPr/>
    </dgm:pt>
    <dgm:pt modelId="{FE8103CF-465D-40BE-8064-63A8B4004B0E}" type="pres">
      <dgm:prSet presAssocID="{0DA07B86-0076-46B6-90A2-539B7B9D35CD}" presName="tx1" presStyleLbl="revTx" presStyleIdx="0" presStyleCnt="6"/>
      <dgm:spPr/>
    </dgm:pt>
    <dgm:pt modelId="{2D58C628-AD15-483D-A4F9-63333B9D3B21}" type="pres">
      <dgm:prSet presAssocID="{0DA07B86-0076-46B6-90A2-539B7B9D35CD}" presName="vert1" presStyleCnt="0"/>
      <dgm:spPr/>
    </dgm:pt>
    <dgm:pt modelId="{6FC8EC89-0374-4F1E-B2FE-BAD6753386A8}" type="pres">
      <dgm:prSet presAssocID="{D6845EA7-C505-44AD-885A-C79F7BC9B695}" presName="thickLine" presStyleLbl="alignNode1" presStyleIdx="1" presStyleCnt="6"/>
      <dgm:spPr/>
    </dgm:pt>
    <dgm:pt modelId="{8F5A9938-A7B8-46B2-823A-8CB32A8A0B8D}" type="pres">
      <dgm:prSet presAssocID="{D6845EA7-C505-44AD-885A-C79F7BC9B695}" presName="horz1" presStyleCnt="0"/>
      <dgm:spPr/>
    </dgm:pt>
    <dgm:pt modelId="{4248B782-626A-4C38-B130-97BDF7B18DB5}" type="pres">
      <dgm:prSet presAssocID="{D6845EA7-C505-44AD-885A-C79F7BC9B695}" presName="tx1" presStyleLbl="revTx" presStyleIdx="1" presStyleCnt="6"/>
      <dgm:spPr/>
    </dgm:pt>
    <dgm:pt modelId="{55A75402-508D-462E-A110-CCCB4B3A2C85}" type="pres">
      <dgm:prSet presAssocID="{D6845EA7-C505-44AD-885A-C79F7BC9B695}" presName="vert1" presStyleCnt="0"/>
      <dgm:spPr/>
    </dgm:pt>
    <dgm:pt modelId="{ABC282DB-E0E8-4CF6-AABC-FCD0F0725CE9}" type="pres">
      <dgm:prSet presAssocID="{FA8D12D5-92FD-4EFD-8501-74E71B1A12E1}" presName="thickLine" presStyleLbl="alignNode1" presStyleIdx="2" presStyleCnt="6"/>
      <dgm:spPr/>
    </dgm:pt>
    <dgm:pt modelId="{60AB91A1-A654-42FF-89A5-BCD1AD710E85}" type="pres">
      <dgm:prSet presAssocID="{FA8D12D5-92FD-4EFD-8501-74E71B1A12E1}" presName="horz1" presStyleCnt="0"/>
      <dgm:spPr/>
    </dgm:pt>
    <dgm:pt modelId="{213C47C6-3C0E-4721-A3E8-5059A949CF1E}" type="pres">
      <dgm:prSet presAssocID="{FA8D12D5-92FD-4EFD-8501-74E71B1A12E1}" presName="tx1" presStyleLbl="revTx" presStyleIdx="2" presStyleCnt="6"/>
      <dgm:spPr/>
    </dgm:pt>
    <dgm:pt modelId="{BB5FA924-63BD-445B-BC44-46332C2369D7}" type="pres">
      <dgm:prSet presAssocID="{FA8D12D5-92FD-4EFD-8501-74E71B1A12E1}" presName="vert1" presStyleCnt="0"/>
      <dgm:spPr/>
    </dgm:pt>
    <dgm:pt modelId="{07A2B875-D87C-4A65-A5D1-CD9F19AEB743}" type="pres">
      <dgm:prSet presAssocID="{BBB9D693-3240-4CDF-8245-67A8C836F4B2}" presName="thickLine" presStyleLbl="alignNode1" presStyleIdx="3" presStyleCnt="6"/>
      <dgm:spPr/>
    </dgm:pt>
    <dgm:pt modelId="{660D3BDF-C8EA-4E14-B3E7-1CE72CF0F6A0}" type="pres">
      <dgm:prSet presAssocID="{BBB9D693-3240-4CDF-8245-67A8C836F4B2}" presName="horz1" presStyleCnt="0"/>
      <dgm:spPr/>
    </dgm:pt>
    <dgm:pt modelId="{9A381A1F-17E7-42F1-B597-610D87C9EEDC}" type="pres">
      <dgm:prSet presAssocID="{BBB9D693-3240-4CDF-8245-67A8C836F4B2}" presName="tx1" presStyleLbl="revTx" presStyleIdx="3" presStyleCnt="6"/>
      <dgm:spPr/>
    </dgm:pt>
    <dgm:pt modelId="{2A64868D-5E78-4D6A-9D9D-874483B21490}" type="pres">
      <dgm:prSet presAssocID="{BBB9D693-3240-4CDF-8245-67A8C836F4B2}" presName="vert1" presStyleCnt="0"/>
      <dgm:spPr/>
    </dgm:pt>
    <dgm:pt modelId="{6C17BD56-08C6-479C-B796-87C1C44D9565}" type="pres">
      <dgm:prSet presAssocID="{124E0702-0674-4EDF-832C-BAE97E32B566}" presName="thickLine" presStyleLbl="alignNode1" presStyleIdx="4" presStyleCnt="6"/>
      <dgm:spPr/>
    </dgm:pt>
    <dgm:pt modelId="{2F1845DA-F9F6-487D-9F65-D13E2D8AD074}" type="pres">
      <dgm:prSet presAssocID="{124E0702-0674-4EDF-832C-BAE97E32B566}" presName="horz1" presStyleCnt="0"/>
      <dgm:spPr/>
    </dgm:pt>
    <dgm:pt modelId="{5061308C-D631-4A4D-B5E1-0B151D57C8F5}" type="pres">
      <dgm:prSet presAssocID="{124E0702-0674-4EDF-832C-BAE97E32B566}" presName="tx1" presStyleLbl="revTx" presStyleIdx="4" presStyleCnt="6"/>
      <dgm:spPr/>
    </dgm:pt>
    <dgm:pt modelId="{BC1CD372-8F9B-452B-BDF4-E4D6BF6A8F6D}" type="pres">
      <dgm:prSet presAssocID="{124E0702-0674-4EDF-832C-BAE97E32B566}" presName="vert1" presStyleCnt="0"/>
      <dgm:spPr/>
    </dgm:pt>
    <dgm:pt modelId="{61C6EB5A-029C-4BA4-8EB7-69156B02F51A}" type="pres">
      <dgm:prSet presAssocID="{3411DE16-A7A1-4322-880C-B8671A608959}" presName="thickLine" presStyleLbl="alignNode1" presStyleIdx="5" presStyleCnt="6"/>
      <dgm:spPr/>
    </dgm:pt>
    <dgm:pt modelId="{73D1D7C6-2ADD-4446-AD09-50CEF3792D94}" type="pres">
      <dgm:prSet presAssocID="{3411DE16-A7A1-4322-880C-B8671A608959}" presName="horz1" presStyleCnt="0"/>
      <dgm:spPr/>
    </dgm:pt>
    <dgm:pt modelId="{A9240E71-432A-4632-A7C1-3E3D7FF9DE05}" type="pres">
      <dgm:prSet presAssocID="{3411DE16-A7A1-4322-880C-B8671A608959}" presName="tx1" presStyleLbl="revTx" presStyleIdx="5" presStyleCnt="6"/>
      <dgm:spPr/>
    </dgm:pt>
    <dgm:pt modelId="{FD3A7CD1-2FDD-4834-B4A7-F9742E4BE449}" type="pres">
      <dgm:prSet presAssocID="{3411DE16-A7A1-4322-880C-B8671A608959}" presName="vert1" presStyleCnt="0"/>
      <dgm:spPr/>
    </dgm:pt>
  </dgm:ptLst>
  <dgm:cxnLst>
    <dgm:cxn modelId="{C7D09203-9BD0-45CC-80C2-E024B993273F}" type="presOf" srcId="{BC2F91CD-86B3-4668-BF0C-E0EE0145CFBB}" destId="{A61474E4-1715-4B9C-AA25-007F4ADFDA20}" srcOrd="0" destOrd="0" presId="urn:microsoft.com/office/officeart/2008/layout/LinedList"/>
    <dgm:cxn modelId="{FD0E131D-72D6-416A-A924-84F18ACC1805}" type="presOf" srcId="{D6845EA7-C505-44AD-885A-C79F7BC9B695}" destId="{4248B782-626A-4C38-B130-97BDF7B18DB5}" srcOrd="0" destOrd="0" presId="urn:microsoft.com/office/officeart/2008/layout/LinedList"/>
    <dgm:cxn modelId="{20A26222-A5BB-4E16-9160-B390598FE3F8}" type="presOf" srcId="{3411DE16-A7A1-4322-880C-B8671A608959}" destId="{A9240E71-432A-4632-A7C1-3E3D7FF9DE05}" srcOrd="0" destOrd="0" presId="urn:microsoft.com/office/officeart/2008/layout/LinedList"/>
    <dgm:cxn modelId="{6CB17D29-B852-4080-9963-4CDB4697D93A}" srcId="{BC2F91CD-86B3-4668-BF0C-E0EE0145CFBB}" destId="{D6845EA7-C505-44AD-885A-C79F7BC9B695}" srcOrd="1" destOrd="0" parTransId="{8B89B9B1-D0E7-4119-93B6-620D2CDF53F4}" sibTransId="{319B4CB2-14FF-483F-888B-450F5677004F}"/>
    <dgm:cxn modelId="{18607E34-55F6-4973-BCE0-1F80C3865B2E}" srcId="{BC2F91CD-86B3-4668-BF0C-E0EE0145CFBB}" destId="{FA8D12D5-92FD-4EFD-8501-74E71B1A12E1}" srcOrd="2" destOrd="0" parTransId="{715D421C-3B13-4D87-95E8-B56D20A9D621}" sibTransId="{D9761C0A-77BA-46D8-A658-44CFCB4C36B0}"/>
    <dgm:cxn modelId="{54E54E43-2AA1-4436-B61E-910373D9ECA7}" type="presOf" srcId="{124E0702-0674-4EDF-832C-BAE97E32B566}" destId="{5061308C-D631-4A4D-B5E1-0B151D57C8F5}" srcOrd="0" destOrd="0" presId="urn:microsoft.com/office/officeart/2008/layout/LinedList"/>
    <dgm:cxn modelId="{73ECAA6E-EC7D-43C1-B2CE-48839A98E746}" type="presOf" srcId="{0DA07B86-0076-46B6-90A2-539B7B9D35CD}" destId="{FE8103CF-465D-40BE-8064-63A8B4004B0E}" srcOrd="0" destOrd="0" presId="urn:microsoft.com/office/officeart/2008/layout/LinedList"/>
    <dgm:cxn modelId="{546A7973-9B09-4959-A268-CFC340073CF6}" srcId="{BC2F91CD-86B3-4668-BF0C-E0EE0145CFBB}" destId="{BBB9D693-3240-4CDF-8245-67A8C836F4B2}" srcOrd="3" destOrd="0" parTransId="{803CCE4B-85DA-423B-A55B-2117CD84721F}" sibTransId="{14A062FE-9ADF-46AB-A9BB-E95A620C4247}"/>
    <dgm:cxn modelId="{643D687B-450A-49BB-B657-944EA9133EDB}" srcId="{BC2F91CD-86B3-4668-BF0C-E0EE0145CFBB}" destId="{3411DE16-A7A1-4322-880C-B8671A608959}" srcOrd="5" destOrd="0" parTransId="{10897746-B5B3-4633-AFEA-217C9C1B98DE}" sibTransId="{04E880F7-5EBF-43ED-8830-576222FC1DAD}"/>
    <dgm:cxn modelId="{BA78EE92-0441-4F44-9141-A52FDD37130E}" srcId="{BC2F91CD-86B3-4668-BF0C-E0EE0145CFBB}" destId="{0DA07B86-0076-46B6-90A2-539B7B9D35CD}" srcOrd="0" destOrd="0" parTransId="{2C859333-C4F8-4C09-8C6C-8CB4B057E3AA}" sibTransId="{F7310FBD-D90E-422E-82B1-C1461CA9F502}"/>
    <dgm:cxn modelId="{F2CCAABB-A814-40FD-8BC1-33373C2A69B3}" type="presOf" srcId="{FA8D12D5-92FD-4EFD-8501-74E71B1A12E1}" destId="{213C47C6-3C0E-4721-A3E8-5059A949CF1E}" srcOrd="0" destOrd="0" presId="urn:microsoft.com/office/officeart/2008/layout/LinedList"/>
    <dgm:cxn modelId="{1BD5A4E5-1E89-44CE-8A2F-71797ED6F378}" type="presOf" srcId="{BBB9D693-3240-4CDF-8245-67A8C836F4B2}" destId="{9A381A1F-17E7-42F1-B597-610D87C9EEDC}" srcOrd="0" destOrd="0" presId="urn:microsoft.com/office/officeart/2008/layout/LinedList"/>
    <dgm:cxn modelId="{5347C6EF-AA95-4076-BFA2-7B92AE8CC45D}" srcId="{BC2F91CD-86B3-4668-BF0C-E0EE0145CFBB}" destId="{124E0702-0674-4EDF-832C-BAE97E32B566}" srcOrd="4" destOrd="0" parTransId="{454A4446-4CA1-48B9-82B8-EA95394F844F}" sibTransId="{0DFFC5FE-1BD8-46F5-8FEB-DED81888F435}"/>
    <dgm:cxn modelId="{07F511CF-5842-41F4-97FF-902ABF477D30}" type="presParOf" srcId="{A61474E4-1715-4B9C-AA25-007F4ADFDA20}" destId="{970E62F5-E254-4342-B534-32F4585EA9C3}" srcOrd="0" destOrd="0" presId="urn:microsoft.com/office/officeart/2008/layout/LinedList"/>
    <dgm:cxn modelId="{D27FDA23-8D83-48F8-BBB7-913210BE8A67}" type="presParOf" srcId="{A61474E4-1715-4B9C-AA25-007F4ADFDA20}" destId="{5A462FA0-E02D-4306-ABDB-B06DC64AE5F6}" srcOrd="1" destOrd="0" presId="urn:microsoft.com/office/officeart/2008/layout/LinedList"/>
    <dgm:cxn modelId="{1FD70634-A5CB-4ABE-BD13-D77550B2CB47}" type="presParOf" srcId="{5A462FA0-E02D-4306-ABDB-B06DC64AE5F6}" destId="{FE8103CF-465D-40BE-8064-63A8B4004B0E}" srcOrd="0" destOrd="0" presId="urn:microsoft.com/office/officeart/2008/layout/LinedList"/>
    <dgm:cxn modelId="{E754DAF5-CBBA-4E72-82B9-17DCE58AA025}" type="presParOf" srcId="{5A462FA0-E02D-4306-ABDB-B06DC64AE5F6}" destId="{2D58C628-AD15-483D-A4F9-63333B9D3B21}" srcOrd="1" destOrd="0" presId="urn:microsoft.com/office/officeart/2008/layout/LinedList"/>
    <dgm:cxn modelId="{0776BED1-6248-415D-BF66-D544C52CA13D}" type="presParOf" srcId="{A61474E4-1715-4B9C-AA25-007F4ADFDA20}" destId="{6FC8EC89-0374-4F1E-B2FE-BAD6753386A8}" srcOrd="2" destOrd="0" presId="urn:microsoft.com/office/officeart/2008/layout/LinedList"/>
    <dgm:cxn modelId="{810289E1-CF8C-414D-9D41-40C92A967F94}" type="presParOf" srcId="{A61474E4-1715-4B9C-AA25-007F4ADFDA20}" destId="{8F5A9938-A7B8-46B2-823A-8CB32A8A0B8D}" srcOrd="3" destOrd="0" presId="urn:microsoft.com/office/officeart/2008/layout/LinedList"/>
    <dgm:cxn modelId="{9595BBEC-1B5D-49A1-9E74-1F6A66D1808D}" type="presParOf" srcId="{8F5A9938-A7B8-46B2-823A-8CB32A8A0B8D}" destId="{4248B782-626A-4C38-B130-97BDF7B18DB5}" srcOrd="0" destOrd="0" presId="urn:microsoft.com/office/officeart/2008/layout/LinedList"/>
    <dgm:cxn modelId="{0AD82EA0-43A2-4D91-81D3-37AE44F45631}" type="presParOf" srcId="{8F5A9938-A7B8-46B2-823A-8CB32A8A0B8D}" destId="{55A75402-508D-462E-A110-CCCB4B3A2C85}" srcOrd="1" destOrd="0" presId="urn:microsoft.com/office/officeart/2008/layout/LinedList"/>
    <dgm:cxn modelId="{EF57F91E-7CE1-44D2-A949-F085AB4E4D6D}" type="presParOf" srcId="{A61474E4-1715-4B9C-AA25-007F4ADFDA20}" destId="{ABC282DB-E0E8-4CF6-AABC-FCD0F0725CE9}" srcOrd="4" destOrd="0" presId="urn:microsoft.com/office/officeart/2008/layout/LinedList"/>
    <dgm:cxn modelId="{69C3CF46-9371-452A-9550-52195F6A8774}" type="presParOf" srcId="{A61474E4-1715-4B9C-AA25-007F4ADFDA20}" destId="{60AB91A1-A654-42FF-89A5-BCD1AD710E85}" srcOrd="5" destOrd="0" presId="urn:microsoft.com/office/officeart/2008/layout/LinedList"/>
    <dgm:cxn modelId="{5AA79C20-BFC6-4FFB-94B0-EF86D2C4752C}" type="presParOf" srcId="{60AB91A1-A654-42FF-89A5-BCD1AD710E85}" destId="{213C47C6-3C0E-4721-A3E8-5059A949CF1E}" srcOrd="0" destOrd="0" presId="urn:microsoft.com/office/officeart/2008/layout/LinedList"/>
    <dgm:cxn modelId="{8899C6FF-08F0-4DB9-B6FB-0A207B5A1431}" type="presParOf" srcId="{60AB91A1-A654-42FF-89A5-BCD1AD710E85}" destId="{BB5FA924-63BD-445B-BC44-46332C2369D7}" srcOrd="1" destOrd="0" presId="urn:microsoft.com/office/officeart/2008/layout/LinedList"/>
    <dgm:cxn modelId="{479EB2A5-269A-42D4-A974-E747DC0D033A}" type="presParOf" srcId="{A61474E4-1715-4B9C-AA25-007F4ADFDA20}" destId="{07A2B875-D87C-4A65-A5D1-CD9F19AEB743}" srcOrd="6" destOrd="0" presId="urn:microsoft.com/office/officeart/2008/layout/LinedList"/>
    <dgm:cxn modelId="{5DE7C3E8-5423-4E86-B005-7844846CBAFE}" type="presParOf" srcId="{A61474E4-1715-4B9C-AA25-007F4ADFDA20}" destId="{660D3BDF-C8EA-4E14-B3E7-1CE72CF0F6A0}" srcOrd="7" destOrd="0" presId="urn:microsoft.com/office/officeart/2008/layout/LinedList"/>
    <dgm:cxn modelId="{3F973A2C-8E0D-4148-ADC0-06948574361B}" type="presParOf" srcId="{660D3BDF-C8EA-4E14-B3E7-1CE72CF0F6A0}" destId="{9A381A1F-17E7-42F1-B597-610D87C9EEDC}" srcOrd="0" destOrd="0" presId="urn:microsoft.com/office/officeart/2008/layout/LinedList"/>
    <dgm:cxn modelId="{FBE41688-D06C-4F9D-A59A-E1ABAB4A37B5}" type="presParOf" srcId="{660D3BDF-C8EA-4E14-B3E7-1CE72CF0F6A0}" destId="{2A64868D-5E78-4D6A-9D9D-874483B21490}" srcOrd="1" destOrd="0" presId="urn:microsoft.com/office/officeart/2008/layout/LinedList"/>
    <dgm:cxn modelId="{59896669-5DD5-4573-813B-4A5DBFD8F8D6}" type="presParOf" srcId="{A61474E4-1715-4B9C-AA25-007F4ADFDA20}" destId="{6C17BD56-08C6-479C-B796-87C1C44D9565}" srcOrd="8" destOrd="0" presId="urn:microsoft.com/office/officeart/2008/layout/LinedList"/>
    <dgm:cxn modelId="{D5813B72-4EB6-49E7-9E84-32F4A0FD06FF}" type="presParOf" srcId="{A61474E4-1715-4B9C-AA25-007F4ADFDA20}" destId="{2F1845DA-F9F6-487D-9F65-D13E2D8AD074}" srcOrd="9" destOrd="0" presId="urn:microsoft.com/office/officeart/2008/layout/LinedList"/>
    <dgm:cxn modelId="{9C40D6A2-DCE5-4858-A40E-D9CD4FA70CC0}" type="presParOf" srcId="{2F1845DA-F9F6-487D-9F65-D13E2D8AD074}" destId="{5061308C-D631-4A4D-B5E1-0B151D57C8F5}" srcOrd="0" destOrd="0" presId="urn:microsoft.com/office/officeart/2008/layout/LinedList"/>
    <dgm:cxn modelId="{8B3B0763-42B2-43BA-BEA4-B165D6E20AA5}" type="presParOf" srcId="{2F1845DA-F9F6-487D-9F65-D13E2D8AD074}" destId="{BC1CD372-8F9B-452B-BDF4-E4D6BF6A8F6D}" srcOrd="1" destOrd="0" presId="urn:microsoft.com/office/officeart/2008/layout/LinedList"/>
    <dgm:cxn modelId="{007322BB-BF2F-4C2A-B2A6-27396A07C833}" type="presParOf" srcId="{A61474E4-1715-4B9C-AA25-007F4ADFDA20}" destId="{61C6EB5A-029C-4BA4-8EB7-69156B02F51A}" srcOrd="10" destOrd="0" presId="urn:microsoft.com/office/officeart/2008/layout/LinedList"/>
    <dgm:cxn modelId="{7074FD78-B2E8-421A-B752-FF80EE5F5ED5}" type="presParOf" srcId="{A61474E4-1715-4B9C-AA25-007F4ADFDA20}" destId="{73D1D7C6-2ADD-4446-AD09-50CEF3792D94}" srcOrd="11" destOrd="0" presId="urn:microsoft.com/office/officeart/2008/layout/LinedList"/>
    <dgm:cxn modelId="{67D84C95-49FC-43AC-B375-F496956B0C49}" type="presParOf" srcId="{73D1D7C6-2ADD-4446-AD09-50CEF3792D94}" destId="{A9240E71-432A-4632-A7C1-3E3D7FF9DE05}" srcOrd="0" destOrd="0" presId="urn:microsoft.com/office/officeart/2008/layout/LinedList"/>
    <dgm:cxn modelId="{3410F177-E6D6-41C3-A139-6B79071C9DBC}" type="presParOf" srcId="{73D1D7C6-2ADD-4446-AD09-50CEF3792D94}" destId="{FD3A7CD1-2FDD-4834-B4A7-F9742E4BE4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790FE-B980-4B36-A344-AFB2D17EDEDD}">
      <dsp:nvSpPr>
        <dsp:cNvPr id="0" name=""/>
        <dsp:cNvSpPr/>
      </dsp:nvSpPr>
      <dsp:spPr>
        <a:xfrm>
          <a:off x="0" y="3593351"/>
          <a:ext cx="5614987" cy="1179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Thereby helping medical professionals to provide better care and treatment to patients. Thus, enabling medical professionals to significantly streamline the process.</a:t>
          </a:r>
        </a:p>
      </dsp:txBody>
      <dsp:txXfrm>
        <a:off x="0" y="3593351"/>
        <a:ext cx="5614987" cy="1179418"/>
      </dsp:txXfrm>
    </dsp:sp>
    <dsp:sp modelId="{6911E213-808B-4CA7-80E7-3BC9CF1A57EE}">
      <dsp:nvSpPr>
        <dsp:cNvPr id="0" name=""/>
        <dsp:cNvSpPr/>
      </dsp:nvSpPr>
      <dsp:spPr>
        <a:xfrm rot="10800000">
          <a:off x="0" y="1797097"/>
          <a:ext cx="5614987" cy="181394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Developing models and choosing the most optimal one that accurately classifies risk using a more automated approach and greatly impacting chronic disease prediction</a:t>
          </a:r>
          <a:endParaRPr lang="en-IN" sz="1700" kern="1200"/>
        </a:p>
      </dsp:txBody>
      <dsp:txXfrm rot="10800000">
        <a:off x="0" y="1797097"/>
        <a:ext cx="5614987" cy="1178646"/>
      </dsp:txXfrm>
    </dsp:sp>
    <dsp:sp modelId="{C94481E9-AD59-4619-9332-4CD8A6BE8F5B}">
      <dsp:nvSpPr>
        <dsp:cNvPr id="0" name=""/>
        <dsp:cNvSpPr/>
      </dsp:nvSpPr>
      <dsp:spPr>
        <a:xfrm rot="10800000">
          <a:off x="0" y="843"/>
          <a:ext cx="5614987" cy="181394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Analyze large amounts of medical data, identify patterns, and use this information to make predictions to improve the accuracy and speed of disease diagnosis</a:t>
          </a:r>
        </a:p>
      </dsp:txBody>
      <dsp:txXfrm rot="10800000">
        <a:off x="0" y="843"/>
        <a:ext cx="5614987" cy="1178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AD019-2556-4524-9E70-F0FC08E0AD3E}">
      <dsp:nvSpPr>
        <dsp:cNvPr id="0" name=""/>
        <dsp:cNvSpPr/>
      </dsp:nvSpPr>
      <dsp:spPr>
        <a:xfrm>
          <a:off x="0" y="0"/>
          <a:ext cx="414518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  <a:ea typeface="+mn-ea"/>
              <a:cs typeface="+mn-cs"/>
            </a:rPr>
            <a:t>Displaying the first 5 rows of the dataset</a:t>
          </a:r>
          <a:endParaRPr lang="en-US" sz="1800" kern="1200"/>
        </a:p>
      </dsp:txBody>
      <dsp:txXfrm>
        <a:off x="39295" y="39295"/>
        <a:ext cx="4066598" cy="726370"/>
      </dsp:txXfrm>
    </dsp:sp>
    <dsp:sp modelId="{84F1A751-CF06-4A94-9403-0A3D6CAB8677}">
      <dsp:nvSpPr>
        <dsp:cNvPr id="0" name=""/>
        <dsp:cNvSpPr/>
      </dsp:nvSpPr>
      <dsp:spPr>
        <a:xfrm>
          <a:off x="0" y="911431"/>
          <a:ext cx="414518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  <a:ea typeface="+mn-ea"/>
              <a:cs typeface="+mn-cs"/>
            </a:rPr>
            <a:t>Dropping the last column as it has redundant values </a:t>
          </a:r>
          <a:endParaRPr lang="en-US" sz="1800" kern="1200"/>
        </a:p>
      </dsp:txBody>
      <dsp:txXfrm>
        <a:off x="39295" y="950726"/>
        <a:ext cx="4066598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B80BB-8CA7-4695-BC48-EC4CAD1AD69E}">
      <dsp:nvSpPr>
        <dsp:cNvPr id="0" name=""/>
        <dsp:cNvSpPr/>
      </dsp:nvSpPr>
      <dsp:spPr>
        <a:xfrm>
          <a:off x="0" y="871725"/>
          <a:ext cx="5397237" cy="773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Checking the null values per row</a:t>
          </a:r>
        </a:p>
      </dsp:txBody>
      <dsp:txXfrm>
        <a:off x="37770" y="909495"/>
        <a:ext cx="5321697" cy="698186"/>
      </dsp:txXfrm>
    </dsp:sp>
    <dsp:sp modelId="{0F8AD019-2556-4524-9E70-F0FC08E0AD3E}">
      <dsp:nvSpPr>
        <dsp:cNvPr id="0" name=""/>
        <dsp:cNvSpPr/>
      </dsp:nvSpPr>
      <dsp:spPr>
        <a:xfrm>
          <a:off x="0" y="1774463"/>
          <a:ext cx="5397237" cy="763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Check the description of </a:t>
          </a:r>
          <a:r>
            <a:rPr lang="en-US" sz="1800" kern="120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DataFrame</a:t>
          </a:r>
          <a:endParaRPr lang="en-US" sz="1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37291" y="1811754"/>
        <a:ext cx="5322655" cy="689325"/>
      </dsp:txXfrm>
    </dsp:sp>
    <dsp:sp modelId="{84F1A751-CF06-4A94-9403-0A3D6CAB8677}">
      <dsp:nvSpPr>
        <dsp:cNvPr id="0" name=""/>
        <dsp:cNvSpPr/>
      </dsp:nvSpPr>
      <dsp:spPr>
        <a:xfrm>
          <a:off x="0" y="2665007"/>
          <a:ext cx="5397237" cy="782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Displaying basic information of </a:t>
          </a:r>
          <a:r>
            <a:rPr lang="en-US" sz="1800" kern="1200" err="1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DataFrame</a:t>
          </a:r>
          <a:endParaRPr lang="en-US" sz="1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38220" y="2703227"/>
        <a:ext cx="5320797" cy="7064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2C63-45B9-4B0C-9E41-104E7E721CFE}">
      <dsp:nvSpPr>
        <dsp:cNvPr id="0" name=""/>
        <dsp:cNvSpPr/>
      </dsp:nvSpPr>
      <dsp:spPr>
        <a:xfrm>
          <a:off x="0" y="1363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AA41A-1DBD-4E6B-B2C7-D703B5DDE72B}">
      <dsp:nvSpPr>
        <dsp:cNvPr id="0" name=""/>
        <dsp:cNvSpPr/>
      </dsp:nvSpPr>
      <dsp:spPr>
        <a:xfrm>
          <a:off x="0" y="1363"/>
          <a:ext cx="4749058" cy="6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machine learning model</a:t>
          </a:r>
        </a:p>
      </dsp:txBody>
      <dsp:txXfrm>
        <a:off x="0" y="1363"/>
        <a:ext cx="4749058" cy="653866"/>
      </dsp:txXfrm>
    </dsp:sp>
    <dsp:sp modelId="{0133B23B-49A4-4286-9650-854EFF070B93}">
      <dsp:nvSpPr>
        <dsp:cNvPr id="0" name=""/>
        <dsp:cNvSpPr/>
      </dsp:nvSpPr>
      <dsp:spPr>
        <a:xfrm>
          <a:off x="0" y="655230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83927-1840-4FB6-A78E-630BB7D5BF15}">
      <dsp:nvSpPr>
        <dsp:cNvPr id="0" name=""/>
        <dsp:cNvSpPr/>
      </dsp:nvSpPr>
      <dsp:spPr>
        <a:xfrm>
          <a:off x="0" y="655230"/>
          <a:ext cx="4749058" cy="6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a classification model – used to predict a small number of outcomes</a:t>
          </a:r>
        </a:p>
      </dsp:txBody>
      <dsp:txXfrm>
        <a:off x="0" y="655230"/>
        <a:ext cx="4749058" cy="653866"/>
      </dsp:txXfrm>
    </dsp:sp>
    <dsp:sp modelId="{95480E2B-A4CF-459F-AEA1-4E2C92FC80CA}">
      <dsp:nvSpPr>
        <dsp:cNvPr id="0" name=""/>
        <dsp:cNvSpPr/>
      </dsp:nvSpPr>
      <dsp:spPr>
        <a:xfrm>
          <a:off x="0" y="1309097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7BDB-FD84-4D42-97A2-2FE098C68E15}">
      <dsp:nvSpPr>
        <dsp:cNvPr id="0" name=""/>
        <dsp:cNvSpPr/>
      </dsp:nvSpPr>
      <dsp:spPr>
        <a:xfrm>
          <a:off x="0" y="1309097"/>
          <a:ext cx="4749058" cy="6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0" y="1309097"/>
        <a:ext cx="4749058" cy="653866"/>
      </dsp:txXfrm>
    </dsp:sp>
    <dsp:sp modelId="{5B22F866-F79E-45EF-A9DA-55AB1077DA2C}">
      <dsp:nvSpPr>
        <dsp:cNvPr id="0" name=""/>
        <dsp:cNvSpPr/>
      </dsp:nvSpPr>
      <dsp:spPr>
        <a:xfrm>
          <a:off x="0" y="1962964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F2C8E-D4C2-4620-8CBA-D37DB7138386}">
      <dsp:nvSpPr>
        <dsp:cNvPr id="0" name=""/>
        <dsp:cNvSpPr/>
      </dsp:nvSpPr>
      <dsp:spPr>
        <a:xfrm>
          <a:off x="0" y="1319539"/>
          <a:ext cx="4749058" cy="6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Applying label encoding on the target variable (Prognosis)</a:t>
          </a:r>
        </a:p>
      </dsp:txBody>
      <dsp:txXfrm>
        <a:off x="0" y="1319539"/>
        <a:ext cx="4749058" cy="653866"/>
      </dsp:txXfrm>
    </dsp:sp>
    <dsp:sp modelId="{E6C52A65-C5D3-44E0-9127-E5F97CAB1390}">
      <dsp:nvSpPr>
        <dsp:cNvPr id="0" name=""/>
        <dsp:cNvSpPr/>
      </dsp:nvSpPr>
      <dsp:spPr>
        <a:xfrm>
          <a:off x="0" y="2616831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E1405-FC6A-46C0-874A-F5B578A024B8}">
      <dsp:nvSpPr>
        <dsp:cNvPr id="0" name=""/>
        <dsp:cNvSpPr/>
      </dsp:nvSpPr>
      <dsp:spPr>
        <a:xfrm>
          <a:off x="0" y="1973406"/>
          <a:ext cx="4749058" cy="65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Performing Categorical Logistic Regression as Response variable is categorical</a:t>
          </a:r>
        </a:p>
      </dsp:txBody>
      <dsp:txXfrm>
        <a:off x="0" y="1973406"/>
        <a:ext cx="4749058" cy="653866"/>
      </dsp:txXfrm>
    </dsp:sp>
    <dsp:sp modelId="{2B9EE5D5-7346-483A-8688-DCBAA720EB02}">
      <dsp:nvSpPr>
        <dsp:cNvPr id="0" name=""/>
        <dsp:cNvSpPr/>
      </dsp:nvSpPr>
      <dsp:spPr>
        <a:xfrm>
          <a:off x="0" y="3270698"/>
          <a:ext cx="47490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513B1-A3A7-431B-AAD9-F65D831DA571}">
      <dsp:nvSpPr>
        <dsp:cNvPr id="0" name=""/>
        <dsp:cNvSpPr/>
      </dsp:nvSpPr>
      <dsp:spPr>
        <a:xfrm>
          <a:off x="0" y="2613875"/>
          <a:ext cx="4749058" cy="505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Model Accuracy obtained with disease prediction dataset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= 89.63 %</a:t>
          </a:r>
          <a:br>
            <a:rPr lang="en-US" sz="1800" kern="1200"/>
          </a:br>
          <a:endParaRPr lang="en-US" sz="1800" kern="1200"/>
        </a:p>
      </dsp:txBody>
      <dsp:txXfrm>
        <a:off x="0" y="2613875"/>
        <a:ext cx="4749058" cy="505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E62F5-E254-4342-B534-32F4585EA9C3}">
      <dsp:nvSpPr>
        <dsp:cNvPr id="0" name=""/>
        <dsp:cNvSpPr/>
      </dsp:nvSpPr>
      <dsp:spPr>
        <a:xfrm>
          <a:off x="0" y="1786"/>
          <a:ext cx="512260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8103CF-465D-40BE-8064-63A8B4004B0E}">
      <dsp:nvSpPr>
        <dsp:cNvPr id="0" name=""/>
        <dsp:cNvSpPr/>
      </dsp:nvSpPr>
      <dsp:spPr>
        <a:xfrm>
          <a:off x="0" y="1786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machine learning model</a:t>
          </a:r>
        </a:p>
      </dsp:txBody>
      <dsp:txXfrm>
        <a:off x="0" y="1786"/>
        <a:ext cx="5122606" cy="609186"/>
      </dsp:txXfrm>
    </dsp:sp>
    <dsp:sp modelId="{6FC8EC89-0374-4F1E-B2FE-BAD6753386A8}">
      <dsp:nvSpPr>
        <dsp:cNvPr id="0" name=""/>
        <dsp:cNvSpPr/>
      </dsp:nvSpPr>
      <dsp:spPr>
        <a:xfrm>
          <a:off x="0" y="610972"/>
          <a:ext cx="5122606" cy="0"/>
        </a:xfrm>
        <a:prstGeom prst="line">
          <a:avLst/>
        </a:prstGeom>
        <a:solidFill>
          <a:schemeClr val="accent2">
            <a:hueOff val="7071"/>
            <a:satOff val="-6897"/>
            <a:lumOff val="-353"/>
            <a:alphaOff val="0"/>
          </a:schemeClr>
        </a:solidFill>
        <a:ln w="19050" cap="rnd" cmpd="sng" algn="ctr">
          <a:solidFill>
            <a:schemeClr val="accent2">
              <a:hueOff val="7071"/>
              <a:satOff val="-6897"/>
              <a:lumOff val="-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48B782-626A-4C38-B130-97BDF7B18DB5}">
      <dsp:nvSpPr>
        <dsp:cNvPr id="0" name=""/>
        <dsp:cNvSpPr/>
      </dsp:nvSpPr>
      <dsp:spPr>
        <a:xfrm>
          <a:off x="0" y="610972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for Classification and Regression</a:t>
          </a:r>
        </a:p>
      </dsp:txBody>
      <dsp:txXfrm>
        <a:off x="0" y="610972"/>
        <a:ext cx="5122606" cy="609186"/>
      </dsp:txXfrm>
    </dsp:sp>
    <dsp:sp modelId="{ABC282DB-E0E8-4CF6-AABC-FCD0F0725CE9}">
      <dsp:nvSpPr>
        <dsp:cNvPr id="0" name=""/>
        <dsp:cNvSpPr/>
      </dsp:nvSpPr>
      <dsp:spPr>
        <a:xfrm>
          <a:off x="0" y="1220158"/>
          <a:ext cx="5122606" cy="0"/>
        </a:xfrm>
        <a:prstGeom prst="line">
          <a:avLst/>
        </a:prstGeom>
        <a:solidFill>
          <a:schemeClr val="accent2">
            <a:hueOff val="14141"/>
            <a:satOff val="-13795"/>
            <a:lumOff val="-706"/>
            <a:alphaOff val="0"/>
          </a:schemeClr>
        </a:solidFill>
        <a:ln w="19050" cap="rnd" cmpd="sng" algn="ctr">
          <a:solidFill>
            <a:schemeClr val="accent2">
              <a:hueOff val="14141"/>
              <a:satOff val="-13795"/>
              <a:lumOff val="-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3C47C6-3C0E-4721-A3E8-5059A949CF1E}">
      <dsp:nvSpPr>
        <dsp:cNvPr id="0" name=""/>
        <dsp:cNvSpPr/>
      </dsp:nvSpPr>
      <dsp:spPr>
        <a:xfrm>
          <a:off x="0" y="1220158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Makes Predictions based on the k-nearest training examples </a:t>
          </a:r>
        </a:p>
      </dsp:txBody>
      <dsp:txXfrm>
        <a:off x="0" y="1220158"/>
        <a:ext cx="5122606" cy="609186"/>
      </dsp:txXfrm>
    </dsp:sp>
    <dsp:sp modelId="{07A2B875-D87C-4A65-A5D1-CD9F19AEB743}">
      <dsp:nvSpPr>
        <dsp:cNvPr id="0" name=""/>
        <dsp:cNvSpPr/>
      </dsp:nvSpPr>
      <dsp:spPr>
        <a:xfrm>
          <a:off x="0" y="1829344"/>
          <a:ext cx="5122606" cy="0"/>
        </a:xfrm>
        <a:prstGeom prst="line">
          <a:avLst/>
        </a:prstGeom>
        <a:solidFill>
          <a:schemeClr val="accent2">
            <a:hueOff val="21212"/>
            <a:satOff val="-20692"/>
            <a:lumOff val="-1060"/>
            <a:alphaOff val="0"/>
          </a:schemeClr>
        </a:solidFill>
        <a:ln w="19050" cap="rnd" cmpd="sng" algn="ctr">
          <a:solidFill>
            <a:schemeClr val="accent2">
              <a:hueOff val="21212"/>
              <a:satOff val="-20692"/>
              <a:lumOff val="-1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381A1F-17E7-42F1-B597-610D87C9EEDC}">
      <dsp:nvSpPr>
        <dsp:cNvPr id="0" name=""/>
        <dsp:cNvSpPr/>
      </dsp:nvSpPr>
      <dsp:spPr>
        <a:xfrm>
          <a:off x="0" y="1829344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Calculates distance between test instance and all training examples</a:t>
          </a:r>
        </a:p>
      </dsp:txBody>
      <dsp:txXfrm>
        <a:off x="0" y="1829344"/>
        <a:ext cx="5122606" cy="609186"/>
      </dsp:txXfrm>
    </dsp:sp>
    <dsp:sp modelId="{6C17BD56-08C6-479C-B796-87C1C44D9565}">
      <dsp:nvSpPr>
        <dsp:cNvPr id="0" name=""/>
        <dsp:cNvSpPr/>
      </dsp:nvSpPr>
      <dsp:spPr>
        <a:xfrm>
          <a:off x="0" y="2438530"/>
          <a:ext cx="5122606" cy="0"/>
        </a:xfrm>
        <a:prstGeom prst="line">
          <a:avLst/>
        </a:prstGeom>
        <a:solidFill>
          <a:schemeClr val="accent2">
            <a:hueOff val="28282"/>
            <a:satOff val="-27590"/>
            <a:lumOff val="-1413"/>
            <a:alphaOff val="0"/>
          </a:schemeClr>
        </a:solidFill>
        <a:ln w="19050" cap="rnd" cmpd="sng" algn="ctr">
          <a:solidFill>
            <a:schemeClr val="accent2">
              <a:hueOff val="28282"/>
              <a:satOff val="-27590"/>
              <a:lumOff val="-14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61308C-D631-4A4D-B5E1-0B151D57C8F5}">
      <dsp:nvSpPr>
        <dsp:cNvPr id="0" name=""/>
        <dsp:cNvSpPr/>
      </dsp:nvSpPr>
      <dsp:spPr>
        <a:xfrm>
          <a:off x="0" y="2438530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Right distance metric and feature scaling can improve the performance </a:t>
          </a:r>
        </a:p>
      </dsp:txBody>
      <dsp:txXfrm>
        <a:off x="0" y="2438530"/>
        <a:ext cx="5122606" cy="609186"/>
      </dsp:txXfrm>
    </dsp:sp>
    <dsp:sp modelId="{61C6EB5A-029C-4BA4-8EB7-69156B02F51A}">
      <dsp:nvSpPr>
        <dsp:cNvPr id="0" name=""/>
        <dsp:cNvSpPr/>
      </dsp:nvSpPr>
      <dsp:spPr>
        <a:xfrm>
          <a:off x="0" y="3047716"/>
          <a:ext cx="5122606" cy="0"/>
        </a:xfrm>
        <a:prstGeom prst="line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9050" cap="rnd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240E71-432A-4632-A7C1-3E3D7FF9DE05}">
      <dsp:nvSpPr>
        <dsp:cNvPr id="0" name=""/>
        <dsp:cNvSpPr/>
      </dsp:nvSpPr>
      <dsp:spPr>
        <a:xfrm>
          <a:off x="0" y="3047716"/>
          <a:ext cx="5122606" cy="609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Accuracy = 88.82%</a:t>
          </a:r>
          <a:br>
            <a:rPr lang="en-US" sz="1700" kern="1200"/>
          </a:br>
          <a:endParaRPr lang="en-US" sz="1700" kern="1200"/>
        </a:p>
      </dsp:txBody>
      <dsp:txXfrm>
        <a:off x="0" y="3047716"/>
        <a:ext cx="5122606" cy="609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2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3605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6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2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2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7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1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2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8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7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3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sv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6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0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2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2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CA8A5-460B-2272-31C2-F62881703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Analyzing</a:t>
            </a: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pool of diseases using Machine Learning algorithms.</a:t>
            </a:r>
          </a:p>
        </p:txBody>
      </p:sp>
      <p:sp useBgFill="1">
        <p:nvSpPr>
          <p:cNvPr id="74" name="Freeform: Shape 2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 descr="A picture containing purple&#10;&#10;Description automatically generated">
            <a:extLst>
              <a:ext uri="{FF2B5EF4-FFF2-40B4-BE49-F238E27FC236}">
                <a16:creationId xmlns:a16="http://schemas.microsoft.com/office/drawing/2014/main" id="{C54A481B-4711-C616-C1A3-79D6E2150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75" y="2798845"/>
            <a:ext cx="6035194" cy="3393909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C4AA63-ECFB-0A10-B33B-B6D001294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941523"/>
              </p:ext>
            </p:extLst>
          </p:nvPr>
        </p:nvGraphicFramePr>
        <p:xfrm>
          <a:off x="138047" y="4310033"/>
          <a:ext cx="51562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230">
                  <a:extLst>
                    <a:ext uri="{9D8B030D-6E8A-4147-A177-3AD203B41FA5}">
                      <a16:colId xmlns:a16="http://schemas.microsoft.com/office/drawing/2014/main" val="435542120"/>
                    </a:ext>
                  </a:extLst>
                </a:gridCol>
                <a:gridCol w="2768035">
                  <a:extLst>
                    <a:ext uri="{9D8B030D-6E8A-4147-A177-3AD203B41FA5}">
                      <a16:colId xmlns:a16="http://schemas.microsoft.com/office/drawing/2014/main" val="51687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Tanmay Zope 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002767087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56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Saloni Rane 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002756771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26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Shreeyash Lahane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002743020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8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Parth Kalani 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002766306</a:t>
                      </a:r>
                      <a:endParaRPr lang="en-IN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8133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8F5E33-388B-EDC6-F053-9BED8873AACF}"/>
              </a:ext>
            </a:extLst>
          </p:cNvPr>
          <p:cNvSpPr txBox="1"/>
          <p:nvPr/>
        </p:nvSpPr>
        <p:spPr>
          <a:xfrm>
            <a:off x="1271427" y="3527261"/>
            <a:ext cx="288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Team 3</a:t>
            </a:r>
            <a:endParaRPr lang="en-IN" sz="3200"/>
          </a:p>
        </p:txBody>
      </p:sp>
    </p:spTree>
    <p:extLst>
      <p:ext uri="{BB962C8B-B14F-4D97-AF65-F5344CB8AC3E}">
        <p14:creationId xmlns:p14="http://schemas.microsoft.com/office/powerpoint/2010/main" val="3198087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EFC69-3460-0653-C18D-14D92610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Feature Selection 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4FBDAE-FCBB-D6F5-5ADD-525E84BE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90" y="647698"/>
            <a:ext cx="4477892" cy="5562601"/>
          </a:xfrm>
          <a:prstGeom prst="rect">
            <a:avLst/>
          </a:prstGeom>
          <a:effectLst/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3FAA91BD-12EF-4626-243B-7A1FBBC32198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implemented Lasso regularization for feature selection. 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It adds a penalty term to the objective function of the regression model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Penalty term is proportional to the absolute values of the model coefficients and it shrinks the coefficients towards zero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took the best value of alpha and the best score obtained. 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coefficients of the Lasso model are computed and used to identify the most important features, which are visualized using a horizontal bar chart. 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A5853BE-6883-3BC1-799B-92C13E961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57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FC69-3460-0653-C18D-14D92610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Feature Selection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BB7F-B772-DB1C-C58D-11A93154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61" y="647699"/>
            <a:ext cx="3193568" cy="324220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A91BD-12EF-4626-243B-7A1FBBC32198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The Variance Inflation Factor is a measure of the extent to which the variance of the estimated regression coefficient is inflated due to multicollinearity among the independent variables in a regression model.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It was used to identify and remove highly correlated features using the VIF metric, 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If the highest VIF value is above the specified threshold, it was dropped from the variables list.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Then we iterated a loop where all remaining variables with VIF values below the threshold were selected. 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Finally, this process returned a subset of the original dataset that contained only the remaining variables with low VIF values.</a:t>
            </a:r>
          </a:p>
        </p:txBody>
      </p:sp>
      <p:pic>
        <p:nvPicPr>
          <p:cNvPr id="3" name="Picture 2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B64849DF-EF0F-66C5-B234-DECE55A7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08" y="4085841"/>
            <a:ext cx="3574474" cy="2162557"/>
          </a:xfrm>
          <a:prstGeom prst="rect">
            <a:avLst/>
          </a:prstGeom>
          <a:effectLst/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0A5853BE-6883-3BC1-799B-92C13E961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85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9FD2-381E-353B-9521-CBBE7942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Logistic Regression</a:t>
            </a: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518E77-61A6-0C52-43AC-8F8309EAB7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142294"/>
              </p:ext>
            </p:extLst>
          </p:nvPr>
        </p:nvGraphicFramePr>
        <p:xfrm>
          <a:off x="6519113" y="2905067"/>
          <a:ext cx="4749058" cy="377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148B8F1-CD74-2B17-8A48-DCED71D84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0" y="2237362"/>
            <a:ext cx="3368010" cy="1684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E9549-9390-D23F-4E2C-6A04E5810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654" y="4163285"/>
            <a:ext cx="2164767" cy="1814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E38BC-9F8F-572B-4402-28751E436F41}"/>
              </a:ext>
            </a:extLst>
          </p:cNvPr>
          <p:cNvSpPr txBox="1"/>
          <p:nvPr/>
        </p:nvSpPr>
        <p:spPr>
          <a:xfrm>
            <a:off x="2447767" y="6044067"/>
            <a:ext cx="2024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Confusion Matrix Obtained</a:t>
            </a:r>
          </a:p>
        </p:txBody>
      </p:sp>
    </p:spTree>
    <p:extLst>
      <p:ext uri="{BB962C8B-B14F-4D97-AF65-F5344CB8AC3E}">
        <p14:creationId xmlns:p14="http://schemas.microsoft.com/office/powerpoint/2010/main" val="185276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9FD2-381E-353B-9521-CBBE7942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K – Nearest Neighbor </a:t>
            </a: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 descr="A picture containing icon">
            <a:extLst>
              <a:ext uri="{FF2B5EF4-FFF2-40B4-BE49-F238E27FC236}">
                <a16:creationId xmlns:a16="http://schemas.microsoft.com/office/drawing/2014/main" id="{D9F3C85E-3EC1-D5B7-E816-3AD65E3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47" y="2687504"/>
            <a:ext cx="5451627" cy="3420896"/>
          </a:xfrm>
          <a:prstGeom prst="rect">
            <a:avLst/>
          </a:prstGeom>
          <a:effectLst/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8BAA7B-C901-2516-06D7-2725171A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966970"/>
              </p:ext>
            </p:extLst>
          </p:nvPr>
        </p:nvGraphicFramePr>
        <p:xfrm>
          <a:off x="648931" y="2548281"/>
          <a:ext cx="5122606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268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11D0-922A-30BB-E278-0D4B6F9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of KNN</a:t>
            </a:r>
            <a:br>
              <a:rPr lang="en-US"/>
            </a:br>
            <a:r>
              <a:rPr lang="en-US" err="1"/>
              <a:t>Distplot</a:t>
            </a:r>
            <a:r>
              <a:rPr lang="en-US"/>
              <a:t> – </a:t>
            </a:r>
            <a:r>
              <a:rPr lang="en-US" sz="2800"/>
              <a:t>Predicted values of y (</a:t>
            </a:r>
            <a:r>
              <a:rPr lang="en-US" sz="2800" err="1"/>
              <a:t>yPred</a:t>
            </a:r>
            <a:r>
              <a:rPr lang="en-US" sz="2800"/>
              <a:t>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1907F-AEBD-AE2C-4CB6-C770407D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28" y="2186906"/>
            <a:ext cx="7423824" cy="4133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EA5F1-5AFC-2E97-3EB4-910AF00043AA}"/>
              </a:ext>
            </a:extLst>
          </p:cNvPr>
          <p:cNvSpPr txBox="1"/>
          <p:nvPr/>
        </p:nvSpPr>
        <p:spPr>
          <a:xfrm>
            <a:off x="8749782" y="5401165"/>
            <a:ext cx="3072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/>
              <a:t>Model Accuracy for </a:t>
            </a:r>
          </a:p>
          <a:p>
            <a:pPr lvl="0"/>
            <a:r>
              <a:rPr lang="en-US"/>
              <a:t>Disease dataset </a:t>
            </a:r>
          </a:p>
          <a:p>
            <a:pPr lvl="0"/>
            <a:r>
              <a:rPr lang="en-US"/>
              <a:t>= 88.82%</a:t>
            </a:r>
            <a:br>
              <a:rPr lang="en-US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77370-29BA-2066-BF45-32CB41A95DD0}"/>
              </a:ext>
            </a:extLst>
          </p:cNvPr>
          <p:cNvSpPr txBox="1"/>
          <p:nvPr/>
        </p:nvSpPr>
        <p:spPr>
          <a:xfrm>
            <a:off x="8749782" y="2098129"/>
            <a:ext cx="21390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visualization of the distance distribution between the query location and its k-nearest neighbors.</a:t>
            </a:r>
          </a:p>
        </p:txBody>
      </p:sp>
    </p:spTree>
    <p:extLst>
      <p:ext uri="{BB962C8B-B14F-4D97-AF65-F5344CB8AC3E}">
        <p14:creationId xmlns:p14="http://schemas.microsoft.com/office/powerpoint/2010/main" val="276358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F469-75DE-D1D5-3307-9CED4FEC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 fontScale="90000"/>
          </a:bodyPr>
          <a:lstStyle/>
          <a:p>
            <a:r>
              <a:rPr lang="en-US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C931-729D-61C5-1DAC-E6A0EC36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69" y="1825625"/>
            <a:ext cx="5393361" cy="4667250"/>
          </a:xfrm>
        </p:spPr>
        <p:txBody>
          <a:bodyPr>
            <a:noAutofit/>
          </a:bodyPr>
          <a:lstStyle/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Algorithm for classification, regression, and outlier detection using supervised machine learning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The SVM algorithm seeks to maximize the distance between each class's closest data points and the hyperplane.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SVM outputs a hyperplane that best separates the provided points using the currently available data points. decision-making limit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The closest element's greatest distance from the best hyperplane is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For large datasets, SVMs can be computationally expensive.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Model Accuracy: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Linear-89.63 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RBF-88.87</a:t>
            </a:r>
          </a:p>
          <a:p>
            <a:pPr fontAlgn="base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Poly-83.53</a:t>
            </a:r>
            <a:endParaRPr lang="en-US" sz="180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586ACE-B9C1-B94B-D8A9-CED03B7C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61" y="1690688"/>
            <a:ext cx="5715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7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C7FE-4078-5FE9-F3F0-D258AED7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of SVM -</a:t>
            </a:r>
            <a:br>
              <a:rPr lang="en-US"/>
            </a:br>
            <a:r>
              <a:rPr lang="en-US"/>
              <a:t>ROC Curve </a:t>
            </a:r>
            <a:r>
              <a:rPr lang="en-US" sz="2400"/>
              <a:t>(True Positive vs. False Positive)</a:t>
            </a:r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58DE533-DC3D-C732-411F-0E47FB692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88967"/>
            <a:ext cx="6510470" cy="44342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FD439-182C-3AA3-2A0E-281C4BF96395}"/>
              </a:ext>
            </a:extLst>
          </p:cNvPr>
          <p:cNvSpPr txBox="1"/>
          <p:nvPr/>
        </p:nvSpPr>
        <p:spPr>
          <a:xfrm>
            <a:off x="7387513" y="4836387"/>
            <a:ext cx="45090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0"/>
              </a:spcAft>
            </a:pPr>
            <a:r>
              <a:rPr lang="en-US" sz="1800"/>
              <a:t>Model Accuracy for Disease Dataset:</a:t>
            </a:r>
          </a:p>
          <a:p>
            <a:pPr fontAlgn="base">
              <a:spcAft>
                <a:spcPts val="0"/>
              </a:spcAft>
            </a:pPr>
            <a:endParaRPr lang="en-US"/>
          </a:p>
          <a:p>
            <a:pPr fontAlgn="base">
              <a:spcAft>
                <a:spcPts val="0"/>
              </a:spcAft>
            </a:pPr>
            <a:r>
              <a:rPr lang="en-US"/>
              <a:t>L</a:t>
            </a:r>
            <a:r>
              <a:rPr lang="en-US" sz="1800"/>
              <a:t>inear = 89.63 %       (AUC = 1) </a:t>
            </a:r>
          </a:p>
          <a:p>
            <a:pPr fontAlgn="base">
              <a:spcAft>
                <a:spcPts val="0"/>
              </a:spcAft>
            </a:pPr>
            <a:r>
              <a:rPr lang="en-US" sz="1800"/>
              <a:t>RBF = 88.87 %           (AUC = 0.98)</a:t>
            </a:r>
          </a:p>
          <a:p>
            <a:pPr fontAlgn="base">
              <a:spcAft>
                <a:spcPts val="0"/>
              </a:spcAft>
            </a:pPr>
            <a:r>
              <a:rPr lang="en-US" sz="1800"/>
              <a:t>Poly = 83.53 %          (AUC = 0.96)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C3F4-38F5-A943-9325-A030D3030C95}"/>
              </a:ext>
            </a:extLst>
          </p:cNvPr>
          <p:cNvSpPr txBox="1"/>
          <p:nvPr/>
        </p:nvSpPr>
        <p:spPr>
          <a:xfrm>
            <a:off x="8477675" y="1888967"/>
            <a:ext cx="30682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At various classification thresholds, the ROC curve illustrates the trade-off between the true positive rate (sensitivity) and the false positive rate </a:t>
            </a:r>
          </a:p>
          <a:p>
            <a:pPr algn="just"/>
            <a:r>
              <a:rPr lang="en-US"/>
              <a:t>(specificity).</a:t>
            </a:r>
          </a:p>
        </p:txBody>
      </p:sp>
    </p:spTree>
    <p:extLst>
      <p:ext uri="{BB962C8B-B14F-4D97-AF65-F5344CB8AC3E}">
        <p14:creationId xmlns:p14="http://schemas.microsoft.com/office/powerpoint/2010/main" val="96136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DF469-75DE-D1D5-3307-9CED4FEC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Decision Tree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6B60672-0CAC-0036-51D4-9944EB61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2102285"/>
            <a:ext cx="3980139" cy="2653426"/>
          </a:xfrm>
          <a:prstGeom prst="rect">
            <a:avLst/>
          </a:prstGeom>
          <a:effectLst/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C931-729D-61C5-1DAC-E6A0EC36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>
                <a:solidFill>
                  <a:srgbClr val="FFFFFF"/>
                </a:solidFill>
              </a:rPr>
              <a:t>Type of Supervised learning model which uses Rule-based approach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Splits the predictor space into subgroups based on their similarity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Variable Selection criterion: Entropy/Information Gain &amp; Gini Index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Higher information gain, better split.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Accuracy: 89.63%</a:t>
            </a:r>
          </a:p>
        </p:txBody>
      </p:sp>
    </p:spTree>
    <p:extLst>
      <p:ext uri="{BB962C8B-B14F-4D97-AF65-F5344CB8AC3E}">
        <p14:creationId xmlns:p14="http://schemas.microsoft.com/office/powerpoint/2010/main" val="290134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C7FE-4078-5FE9-F3F0-D258AED7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 of Decision Tree</a:t>
            </a:r>
            <a:br>
              <a:rPr lang="en-US"/>
            </a:b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12CAC1-FA09-D1C1-DB45-88947E8CD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693" y="2052638"/>
            <a:ext cx="8770389" cy="4195762"/>
          </a:xfrm>
        </p:spPr>
      </p:pic>
    </p:spTree>
    <p:extLst>
      <p:ext uri="{BB962C8B-B14F-4D97-AF65-F5344CB8AC3E}">
        <p14:creationId xmlns:p14="http://schemas.microsoft.com/office/powerpoint/2010/main" val="140820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DF469-75DE-D1D5-3307-9CED4FEC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Random Forest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61D3200-D3DC-702B-9361-3BBB0F1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06" y="2140429"/>
            <a:ext cx="4712450" cy="305215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C931-729D-61C5-1DAC-E6A0EC36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 fontAlgn="base"/>
            <a:r>
              <a:rPr lang="en-US">
                <a:solidFill>
                  <a:srgbClr val="FFFFFF"/>
                </a:solidFill>
              </a:rPr>
              <a:t> Large number of individual decision trees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Combination of Uncorrelated models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 More number of uncorrelated outcomes are better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Accuracy: 89.63%</a:t>
            </a:r>
          </a:p>
        </p:txBody>
      </p:sp>
    </p:spTree>
    <p:extLst>
      <p:ext uri="{BB962C8B-B14F-4D97-AF65-F5344CB8AC3E}">
        <p14:creationId xmlns:p14="http://schemas.microsoft.com/office/powerpoint/2010/main" val="426407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BAC71-C0DF-2FD6-262F-72669015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Table of contents:</a:t>
            </a:r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42" name="Freeform: Shape 1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88A7C923-CEAF-66CC-1ABA-E9A6669B0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43" name="Rectangle 1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7D8C3-76BB-EDF8-E816-64139064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590450"/>
            <a:ext cx="5616216" cy="4633370"/>
          </a:xfrm>
        </p:spPr>
        <p:txBody>
          <a:bodyPr>
            <a:normAutofit/>
          </a:bodyPr>
          <a:lstStyle/>
          <a:p>
            <a:pPr marL="344170" indent="-344170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Problem Statement</a:t>
            </a:r>
          </a:p>
          <a:p>
            <a:pPr marL="344170" indent="-344170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Dataset Description</a:t>
            </a:r>
            <a:endParaRPr lang="en-US" sz="1400">
              <a:solidFill>
                <a:srgbClr val="FFFFFF"/>
              </a:solidFill>
              <a:cs typeface="Arial" panose="020B0604020202020204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Data Preprocessing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Logistic </a:t>
            </a:r>
            <a:r>
              <a:rPr lang="en-US" sz="1400">
                <a:solidFill>
                  <a:srgbClr val="FFFFFF"/>
                </a:solidFill>
              </a:rPr>
              <a:t>Regression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KNN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  <a:cs typeface="Arial"/>
              </a:rPr>
              <a:t>Decision Tree Classification</a:t>
            </a:r>
            <a:endParaRPr lang="en-US" sz="1400">
              <a:solidFill>
                <a:srgbClr val="FFFFFF"/>
              </a:solidFill>
            </a:endParaRPr>
          </a:p>
          <a:p>
            <a:pPr marL="344170" indent="-344170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Random Forest Classification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Support Vector Machine Classification</a:t>
            </a:r>
            <a:endParaRPr lang="en-US" sz="1400">
              <a:solidFill>
                <a:srgbClr val="FFFFFF"/>
              </a:solidFill>
              <a:cs typeface="Arial" panose="020B0604020202020204"/>
            </a:endParaRPr>
          </a:p>
          <a:p>
            <a:pPr marL="344170" indent="-344170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  <a:cs typeface="Arial" panose="020B0604020202020204"/>
              </a:rPr>
              <a:t>Naïve Bayes</a:t>
            </a:r>
            <a:endParaRPr lang="en-US" sz="1400">
              <a:solidFill>
                <a:srgbClr val="FFFFFF"/>
              </a:solidFill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Implementation &amp; Code Snippets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Results and Visualizations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0"/>
              </a:spcAft>
            </a:pPr>
            <a:r>
              <a:rPr lang="en-US" sz="1400">
                <a:solidFill>
                  <a:srgbClr val="FFFFFF"/>
                </a:solidFill>
              </a:rPr>
              <a:t>Performance Evaluation 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344170" indent="-344170" fontAlgn="base">
              <a:lnSpc>
                <a:spcPct val="90000"/>
              </a:lnSpc>
              <a:spcAft>
                <a:spcPts val="1200"/>
              </a:spcAft>
            </a:pPr>
            <a:r>
              <a:rPr lang="en-US" sz="1400">
                <a:solidFill>
                  <a:srgbClr val="FFFFFF"/>
                </a:solidFill>
              </a:rPr>
              <a:t>Conclusion </a:t>
            </a:r>
            <a:endParaRPr lang="en-US" sz="140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2B773-F1DF-52C5-30DF-1C4EC2E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Visualization of Random Forest</a:t>
            </a:r>
          </a:p>
        </p:txBody>
      </p:sp>
      <p:sp>
        <p:nvSpPr>
          <p:cNvPr id="6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048E844-88F0-87EB-E94E-96F4E8B02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330303"/>
            <a:ext cx="5450557" cy="41969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109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DF469-75DE-D1D5-3307-9CED4FEC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Naïve Bayes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C931-729D-61C5-1DAC-E6A0EC36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Type of Supervised learning model which uses Probabilistic approach</a:t>
            </a:r>
          </a:p>
          <a:p>
            <a:pPr fontAlgn="base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Naïve bayes assumes all variables are independent of each other</a:t>
            </a:r>
          </a:p>
          <a:p>
            <a:pPr fontAlgn="base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Very fast analysis</a:t>
            </a: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Accuracy: 89.07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B41AC6-0198-C60A-5A66-E7A8CDB6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3857363"/>
            <a:ext cx="6495847" cy="24034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891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211D0-922A-30BB-E278-0D4B6F9C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Visualization of Naïve Bayes (Precision Recall Curve)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9B62377-4340-97EA-59C0-B23536E5E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195920"/>
            <a:ext cx="6275584" cy="4471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24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1E4A-7DB3-30B4-A6B1-536A4865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71" y="318375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Results - Performance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6480A57-829C-D822-A6D3-A00DFAC51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32303"/>
              </p:ext>
            </p:extLst>
          </p:nvPr>
        </p:nvGraphicFramePr>
        <p:xfrm>
          <a:off x="516101" y="1909394"/>
          <a:ext cx="10354619" cy="2065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54">
                  <a:extLst>
                    <a:ext uri="{9D8B030D-6E8A-4147-A177-3AD203B41FA5}">
                      <a16:colId xmlns:a16="http://schemas.microsoft.com/office/drawing/2014/main" val="2511076729"/>
                    </a:ext>
                  </a:extLst>
                </a:gridCol>
                <a:gridCol w="1622585">
                  <a:extLst>
                    <a:ext uri="{9D8B030D-6E8A-4147-A177-3AD203B41FA5}">
                      <a16:colId xmlns:a16="http://schemas.microsoft.com/office/drawing/2014/main" val="3274189846"/>
                    </a:ext>
                  </a:extLst>
                </a:gridCol>
                <a:gridCol w="1071722">
                  <a:extLst>
                    <a:ext uri="{9D8B030D-6E8A-4147-A177-3AD203B41FA5}">
                      <a16:colId xmlns:a16="http://schemas.microsoft.com/office/drawing/2014/main" val="2801802345"/>
                    </a:ext>
                  </a:extLst>
                </a:gridCol>
                <a:gridCol w="1898594">
                  <a:extLst>
                    <a:ext uri="{9D8B030D-6E8A-4147-A177-3AD203B41FA5}">
                      <a16:colId xmlns:a16="http://schemas.microsoft.com/office/drawing/2014/main" val="253473976"/>
                    </a:ext>
                  </a:extLst>
                </a:gridCol>
                <a:gridCol w="1501214">
                  <a:extLst>
                    <a:ext uri="{9D8B030D-6E8A-4147-A177-3AD203B41FA5}">
                      <a16:colId xmlns:a16="http://schemas.microsoft.com/office/drawing/2014/main" val="2441151952"/>
                    </a:ext>
                  </a:extLst>
                </a:gridCol>
                <a:gridCol w="1474904">
                  <a:extLst>
                    <a:ext uri="{9D8B030D-6E8A-4147-A177-3AD203B41FA5}">
                      <a16:colId xmlns:a16="http://schemas.microsoft.com/office/drawing/2014/main" val="1972024357"/>
                    </a:ext>
                  </a:extLst>
                </a:gridCol>
                <a:gridCol w="1237846">
                  <a:extLst>
                    <a:ext uri="{9D8B030D-6E8A-4147-A177-3AD203B41FA5}">
                      <a16:colId xmlns:a16="http://schemas.microsoft.com/office/drawing/2014/main" val="2089716822"/>
                    </a:ext>
                  </a:extLst>
                </a:gridCol>
              </a:tblGrid>
              <a:tr h="1049659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Logistic </a:t>
                      </a:r>
                      <a:endParaRPr lang="en-US" sz="1200"/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Regression</a:t>
                      </a:r>
                      <a:endParaRPr lang="en-US" sz="1200"/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KNN</a:t>
                      </a:r>
                    </a:p>
                  </a:txBody>
                  <a:tcPr marL="100993" marR="100993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SVM</a:t>
                      </a:r>
                    </a:p>
                  </a:txBody>
                  <a:tcPr marL="100993" marR="100993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Decision Tree</a:t>
                      </a:r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Random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Forest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Arial"/>
                        </a:rPr>
                        <a:t>Classifier</a:t>
                      </a:r>
                      <a:endParaRPr lang="en-US" sz="1200"/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Naïve Bayes</a:t>
                      </a:r>
                    </a:p>
                  </a:txBody>
                  <a:tcPr marL="100994" marR="100994" marT="50497" marB="50497"/>
                </a:tc>
                <a:extLst>
                  <a:ext uri="{0D108BD9-81ED-4DB2-BD59-A6C34878D82A}">
                    <a16:rowId xmlns:a16="http://schemas.microsoft.com/office/drawing/2014/main" val="418414627"/>
                  </a:ext>
                </a:extLst>
              </a:tr>
              <a:tr h="671529">
                <a:tc>
                  <a:txBody>
                    <a:bodyPr/>
                    <a:lstStyle/>
                    <a:p>
                      <a:r>
                        <a:rPr lang="en-US" sz="1900"/>
                        <a:t> Accuracy</a:t>
                      </a:r>
                    </a:p>
                    <a:p>
                      <a:r>
                        <a:rPr lang="en-US" sz="1900"/>
                        <a:t>     (in%)</a:t>
                      </a:r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89.63</a:t>
                      </a:r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88.82</a:t>
                      </a:r>
                    </a:p>
                  </a:txBody>
                  <a:tcPr marL="100993" marR="100993" marT="50497" marB="50497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Linear-89.63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/>
                        <a:t>RBF-88.87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000"/>
                        <a:t>Poly-83.53</a:t>
                      </a:r>
                    </a:p>
                  </a:txBody>
                  <a:tcPr marL="100993" marR="100993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89.63</a:t>
                      </a:r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89.63</a:t>
                      </a:r>
                    </a:p>
                  </a:txBody>
                  <a:tcPr marL="100994" marR="100994" marT="50497" marB="50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89.07</a:t>
                      </a:r>
                    </a:p>
                  </a:txBody>
                  <a:tcPr marL="100994" marR="100994" marT="50497" marB="50497"/>
                </a:tc>
                <a:extLst>
                  <a:ext uri="{0D108BD9-81ED-4DB2-BD59-A6C34878D82A}">
                    <a16:rowId xmlns:a16="http://schemas.microsoft.com/office/drawing/2014/main" val="41590209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E5B9910-0D98-D288-8BD0-5B90ACD3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75" y="4270674"/>
            <a:ext cx="7364469" cy="22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71ABF-A5CE-2279-0809-944DCB3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Conclusion</a:t>
            </a: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A79F90C8-40FD-88F3-C957-5B54DD27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EAD32B-1F2E-E920-4EF3-E679EDDE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77" y="1854820"/>
            <a:ext cx="6247743" cy="2968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Based on these scores, Logistic Regression, Decision Tree, and Random Forrest have the highest accuracy scores of 89.6%. 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SVM with a linear kernel also has a high accuracy score of 89.6%.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Naïve Bayes has a slightly lower accuracy score of 89%, while KNN and SVM with a polynomial kernel have the lowest scores of 88.8 and 83.5, respectively. 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Therefore, if we are to choose a single model based on accuracy alone, we would likely choose Logistic Regression, Decision Tree, or Random Forrest.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 However, it's important to keep in mind that accuracy is not the only metric to consider, and other factors such as model complexity and interpretability may also be important.</a:t>
            </a:r>
          </a:p>
        </p:txBody>
      </p:sp>
    </p:spTree>
    <p:extLst>
      <p:ext uri="{BB962C8B-B14F-4D97-AF65-F5344CB8AC3E}">
        <p14:creationId xmlns:p14="http://schemas.microsoft.com/office/powerpoint/2010/main" val="2781054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3280-D1F2-ECD2-E684-E339477C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5529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762DC-6666-FADE-C847-25A3CB85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Problem Statement</a:t>
            </a: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9" name="Content Placeholder 5">
            <a:extLst>
              <a:ext uri="{FF2B5EF4-FFF2-40B4-BE49-F238E27FC236}">
                <a16:creationId xmlns:a16="http://schemas.microsoft.com/office/drawing/2014/main" id="{AC7F18BD-F333-239F-3602-EFC7EA1A8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609767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238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E0A676-8576-96EE-440C-333039C9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Description</a:t>
            </a:r>
          </a:p>
        </p:txBody>
      </p:sp>
      <p:sp useBgFill="1">
        <p:nvSpPr>
          <p:cNvPr id="27" name="Freeform: Shape 3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C87B-D0ED-D2AE-8B6D-CF3DD887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09509"/>
            <a:ext cx="5574189" cy="37974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endParaRPr lang="en-US" sz="1400" b="1">
              <a:latin typeface="Abadi Extra Light" panose="020B0204020104020204" pitchFamily="34" charset="0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>
                <a:latin typeface="Century Gothic" panose="020B0502020202020204"/>
                <a:ea typeface="+mn-ea"/>
                <a:cs typeface="+mn-cs"/>
              </a:rPr>
              <a:t>The Complete Dataset includes two CSV files - one for training your model and the other for testing it.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>
                <a:latin typeface="Century Gothic" panose="020B0502020202020204"/>
                <a:ea typeface="+mn-ea"/>
                <a:cs typeface="+mn-cs"/>
              </a:rPr>
              <a:t>Each CSV file contains 133 columns, with 132 columns representing different symptoms experienced by a person and the last column indicating the prognosis.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1700">
                <a:latin typeface="Century Gothic" panose="020B0502020202020204"/>
                <a:ea typeface="+mn-ea"/>
                <a:cs typeface="+mn-cs"/>
              </a:rPr>
              <a:t>These symptoms are linked to 42 different diseases, which can be classified based on the set of symptoms. </a:t>
            </a:r>
          </a:p>
        </p:txBody>
      </p:sp>
      <p:pic>
        <p:nvPicPr>
          <p:cNvPr id="25" name="Picture 24" descr="The radiologic figure of a skeleton">
            <a:extLst>
              <a:ext uri="{FF2B5EF4-FFF2-40B4-BE49-F238E27FC236}">
                <a16:creationId xmlns:a16="http://schemas.microsoft.com/office/drawing/2014/main" id="{1D603FA0-05BB-A804-BEF5-7902B7927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9" r="2" b="2"/>
          <a:stretch/>
        </p:blipFill>
        <p:spPr>
          <a:xfrm>
            <a:off x="6986711" y="2548281"/>
            <a:ext cx="3662036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9279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6DC9-9027-51FA-1441-5DDD15D3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Data Description 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875A6EB-59F5-176D-1427-E2FFFD842261}"/>
              </a:ext>
            </a:extLst>
          </p:cNvPr>
          <p:cNvSpPr/>
          <p:nvPr/>
        </p:nvSpPr>
        <p:spPr>
          <a:xfrm rot="5078868">
            <a:off x="3833202" y="-765476"/>
            <a:ext cx="3030170" cy="940435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1CA95-ACA3-BA55-DBB8-3A6136F8F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475" y="2465581"/>
            <a:ext cx="7355597" cy="3449408"/>
          </a:xfrm>
        </p:spPr>
        <p:txBody>
          <a:bodyPr/>
          <a:lstStyle/>
          <a:p>
            <a:pPr marL="0" indent="0" defTabSz="374904">
              <a:spcBef>
                <a:spcPts val="820"/>
              </a:spcBef>
              <a:buNone/>
            </a:pPr>
            <a:r>
              <a:rPr lang="en-US" sz="164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</a:t>
            </a:r>
          </a:p>
          <a:p>
            <a:pPr marL="0" indent="0" defTabSz="374904">
              <a:spcBef>
                <a:spcPts val="820"/>
              </a:spcBef>
              <a:buNone/>
            </a:pPr>
            <a:endParaRPr lang="en-US" sz="164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indent="0" defTabSz="374904">
              <a:spcBef>
                <a:spcPts val="820"/>
              </a:spcBef>
              <a:buNone/>
            </a:pPr>
            <a:endParaRPr lang="en-US" sz="164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1178" indent="-281178" defTabSz="374904">
              <a:spcBef>
                <a:spcPts val="820"/>
              </a:spcBef>
            </a:pPr>
            <a:endParaRPr lang="en-US" sz="164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1178" indent="-281178" defTabSz="374904">
              <a:spcBef>
                <a:spcPts val="820"/>
              </a:spcBef>
            </a:pPr>
            <a:endParaRPr lang="en-US" sz="164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AA8DED1-2DD4-4AF1-647D-A11AC4052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7" y="2939136"/>
            <a:ext cx="9045025" cy="20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4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6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7E927-7AD8-D385-338F-A5CCB291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Technical Approach</a:t>
            </a:r>
          </a:p>
        </p:txBody>
      </p:sp>
      <p:sp useBgFill="1">
        <p:nvSpPr>
          <p:cNvPr id="56" name="Freeform: Shape 60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EABBA-F3FD-7A4D-FBA9-98AAFDF64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741014" cy="362716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>
                <a:latin typeface="Century Gothic" panose="020B0502020202020204"/>
                <a:ea typeface="+mn-ea"/>
                <a:cs typeface="+mn-cs"/>
              </a:rPr>
              <a:t>The steps listed below were used to apply five different machine learning approaches for categorization on the provided dataset: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Load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 the datasets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Pre-processed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 the data by eliminating any irrelevant columns or features that could not be helpful for the categorization process. 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Century Gothic" panose="020B0502020202020204"/>
                <a:ea typeface="+mn-ea"/>
                <a:cs typeface="+mn-cs"/>
              </a:rPr>
              <a:t>Implemented feature </a:t>
            </a: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scaling &amp; data cleaning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Divide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 </a:t>
            </a: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the training dataset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 into subsets for training and validation to evaluate the effectiveness of the machine learning models.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Century Gothic" panose="020B0502020202020204"/>
                <a:ea typeface="+mn-ea"/>
                <a:cs typeface="+mn-cs"/>
              </a:rPr>
              <a:t>Use the training dataset to </a:t>
            </a: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apply different machine learning approaches 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for classification, including SVM and decision trees. Among other models we included logistic regression, k-nearest neighbors, random forest, and naive Bayes 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Century Gothic" panose="020B0502020202020204"/>
                <a:ea typeface="+mn-ea"/>
                <a:cs typeface="+mn-cs"/>
              </a:rPr>
              <a:t>Used relevant </a:t>
            </a:r>
            <a:r>
              <a:rPr lang="en-US" sz="1400" b="1">
                <a:latin typeface="Century Gothic" panose="020B0502020202020204"/>
                <a:ea typeface="+mn-ea"/>
                <a:cs typeface="+mn-cs"/>
              </a:rPr>
              <a:t>evaluation metrics</a:t>
            </a:r>
            <a:r>
              <a:rPr lang="en-US" sz="1400">
                <a:latin typeface="Century Gothic" panose="020B0502020202020204"/>
                <a:ea typeface="+mn-ea"/>
                <a:cs typeface="+mn-cs"/>
              </a:rPr>
              <a:t>, such as accuracy, precision, recall, and F1-score, to assess each model's performance on the validation subset.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815918FC-420E-E1FB-4FA7-71865ECFF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2" y="2672454"/>
            <a:ext cx="3413671" cy="34136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040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DE8-175F-31F2-EFC9-399A19A6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08" y="261772"/>
            <a:ext cx="5397237" cy="1325563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</a:p>
        </p:txBody>
      </p:sp>
      <p:pic>
        <p:nvPicPr>
          <p:cNvPr id="5" name="Picture 4" descr="A picture containing text, white, light, screenshot&#10;&#10;Description automatically generated">
            <a:extLst>
              <a:ext uri="{FF2B5EF4-FFF2-40B4-BE49-F238E27FC236}">
                <a16:creationId xmlns:a16="http://schemas.microsoft.com/office/drawing/2014/main" id="{744854FA-C6D4-475F-C4E9-EBCCD4F8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9" y="3009325"/>
            <a:ext cx="9270937" cy="3548530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0D27402B-EE4E-F25D-770A-E9C7A1054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127" y="-239504"/>
            <a:ext cx="2733293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92FFABB-75D3-8B32-00FB-B597B0BE4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344548"/>
              </p:ext>
            </p:extLst>
          </p:nvPr>
        </p:nvGraphicFramePr>
        <p:xfrm>
          <a:off x="1119539" y="1151906"/>
          <a:ext cx="4145188" cy="174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7720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DE8-175F-31F2-EFC9-399A19A6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58F4693-0C61-5046-A185-78EFA9CA6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416673"/>
              </p:ext>
            </p:extLst>
          </p:nvPr>
        </p:nvGraphicFramePr>
        <p:xfrm>
          <a:off x="310982" y="1148965"/>
          <a:ext cx="53972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90DF82A-624D-9CC2-F692-BFD35B950608}"/>
              </a:ext>
            </a:extLst>
          </p:cNvPr>
          <p:cNvSpPr/>
          <p:nvPr/>
        </p:nvSpPr>
        <p:spPr>
          <a:xfrm rot="10800000">
            <a:off x="7319375" y="280698"/>
            <a:ext cx="3133943" cy="32453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6DC1A-9212-DFAC-F52C-E4A064035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709" y="280698"/>
            <a:ext cx="5886862" cy="4077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BF6D9A-BA3A-AA08-6780-8B8861A7D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357" y="4556511"/>
            <a:ext cx="4916105" cy="18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DE8-175F-31F2-EFC9-399A19A6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452" y="-7938"/>
            <a:ext cx="5397237" cy="1325563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496A-D5DC-F876-D7C7-F5DFDDFD9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127" y="288038"/>
            <a:ext cx="6523131" cy="1570437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picture containing text">
            <a:extLst>
              <a:ext uri="{FF2B5EF4-FFF2-40B4-BE49-F238E27FC236}">
                <a16:creationId xmlns:a16="http://schemas.microsoft.com/office/drawing/2014/main" id="{4E860658-2B8D-9A05-8BCE-FF708BEA2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4"/>
          <a:stretch/>
        </p:blipFill>
        <p:spPr>
          <a:xfrm>
            <a:off x="7183032" y="3040237"/>
            <a:ext cx="4598218" cy="1728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DB87A-31E0-ABB0-D939-A3886C04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1" y="2082980"/>
            <a:ext cx="5518434" cy="2324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2AFA38-FB24-E651-34C0-F897443A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11" y="4498744"/>
            <a:ext cx="5518434" cy="212909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888AE6-5B32-6948-A27B-B56F80EB25F5}"/>
              </a:ext>
            </a:extLst>
          </p:cNvPr>
          <p:cNvSpPr txBox="1">
            <a:spLocks/>
          </p:cNvSpPr>
          <p:nvPr/>
        </p:nvSpPr>
        <p:spPr>
          <a:xfrm>
            <a:off x="6831660" y="1677917"/>
            <a:ext cx="5300963" cy="148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D88E30-157C-E194-07B9-DE9C4AEE8FCA}"/>
              </a:ext>
            </a:extLst>
          </p:cNvPr>
          <p:cNvGrpSpPr/>
          <p:nvPr/>
        </p:nvGrpSpPr>
        <p:grpSpPr>
          <a:xfrm>
            <a:off x="1107411" y="1081132"/>
            <a:ext cx="7021888" cy="2685475"/>
            <a:chOff x="-2915995" y="-1008379"/>
            <a:chExt cx="7021888" cy="26854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0A1652F-068F-E7C5-B9B4-3BB6804C0311}"/>
                </a:ext>
              </a:extLst>
            </p:cNvPr>
            <p:cNvSpPr/>
            <p:nvPr/>
          </p:nvSpPr>
          <p:spPr>
            <a:xfrm>
              <a:off x="-2915995" y="-1008379"/>
              <a:ext cx="4145188" cy="8049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800"/>
                <a:t>Assigning the feature columns to X and Target variable to Y</a:t>
              </a:r>
            </a:p>
            <a:p>
              <a:endParaRPr lang="en-IN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6AA3FB14-4CC5-D7E4-155B-66AA842E0AF3}"/>
                </a:ext>
              </a:extLst>
            </p:cNvPr>
            <p:cNvSpPr txBox="1"/>
            <p:nvPr/>
          </p:nvSpPr>
          <p:spPr>
            <a:xfrm>
              <a:off x="39295" y="950726"/>
              <a:ext cx="4066598" cy="726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905768-B0E3-A590-2D6D-A8C18ECE743A}"/>
              </a:ext>
            </a:extLst>
          </p:cNvPr>
          <p:cNvGrpSpPr/>
          <p:nvPr/>
        </p:nvGrpSpPr>
        <p:grpSpPr>
          <a:xfrm>
            <a:off x="7115594" y="1644135"/>
            <a:ext cx="7378826" cy="2927433"/>
            <a:chOff x="-3272933" y="-1250337"/>
            <a:chExt cx="7378826" cy="292743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2581A5B-5FA8-9184-B294-DDF3F7B74D5C}"/>
                </a:ext>
              </a:extLst>
            </p:cNvPr>
            <p:cNvSpPr/>
            <p:nvPr/>
          </p:nvSpPr>
          <p:spPr>
            <a:xfrm>
              <a:off x="-3272933" y="-1250337"/>
              <a:ext cx="4145188" cy="120451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/>
                <a:t>Performed Label Encoding on target variable to covert categorical values to numerical values</a:t>
              </a:r>
            </a:p>
            <a:p>
              <a:endParaRPr lang="en-IN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59A48E02-5969-B26F-84CC-49A1C6D709A1}"/>
                </a:ext>
              </a:extLst>
            </p:cNvPr>
            <p:cNvSpPr txBox="1"/>
            <p:nvPr/>
          </p:nvSpPr>
          <p:spPr>
            <a:xfrm>
              <a:off x="39295" y="950726"/>
              <a:ext cx="4066598" cy="726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367963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c6e613-6208-4e34-8973-6104e08a7c7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684CFE443CED45800A8B7DFE0F8C42" ma:contentTypeVersion="7" ma:contentTypeDescription="Create a new document." ma:contentTypeScope="" ma:versionID="1a7e0e9042223a9266e96dcf9a8eeadf">
  <xsd:schema xmlns:xsd="http://www.w3.org/2001/XMLSchema" xmlns:xs="http://www.w3.org/2001/XMLSchema" xmlns:p="http://schemas.microsoft.com/office/2006/metadata/properties" xmlns:ns3="49c6e613-6208-4e34-8973-6104e08a7c76" xmlns:ns4="9e4b93a1-6be6-49a1-94b1-88276b06d7b9" targetNamespace="http://schemas.microsoft.com/office/2006/metadata/properties" ma:root="true" ma:fieldsID="e12ce10066ff71d2789c44e16612d131" ns3:_="" ns4:_="">
    <xsd:import namespace="49c6e613-6208-4e34-8973-6104e08a7c76"/>
    <xsd:import namespace="9e4b93a1-6be6-49a1-94b1-88276b06d7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6e613-6208-4e34-8973-6104e08a7c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b93a1-6be6-49a1-94b1-88276b06d7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42F2F1-22E3-4412-AD0F-F5739549E618}">
  <ds:schemaRefs>
    <ds:schemaRef ds:uri="49c6e613-6208-4e34-8973-6104e08a7c76"/>
    <ds:schemaRef ds:uri="9e4b93a1-6be6-49a1-94b1-88276b06d7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74F856-D946-4FE2-90FB-674194AF5A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112F58-633B-41FB-AECB-38F98B8F144C}">
  <ds:schemaRefs>
    <ds:schemaRef ds:uri="49c6e613-6208-4e34-8973-6104e08a7c76"/>
    <ds:schemaRef ds:uri="9e4b93a1-6be6-49a1-94b1-88276b06d7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Ion</vt:lpstr>
      <vt:lpstr>Analyzing pool of diseases using Machine Learning algorithms.</vt:lpstr>
      <vt:lpstr>Table of contents:</vt:lpstr>
      <vt:lpstr>Problem Statement</vt:lpstr>
      <vt:lpstr>Data Description</vt:lpstr>
      <vt:lpstr>Data Description </vt:lpstr>
      <vt:lpstr>Technical Approach</vt:lpstr>
      <vt:lpstr>Data Preprocessing</vt:lpstr>
      <vt:lpstr>Data Preprocessing</vt:lpstr>
      <vt:lpstr>Data Preprocessing</vt:lpstr>
      <vt:lpstr>Feature Selection </vt:lpstr>
      <vt:lpstr>Feature Selection </vt:lpstr>
      <vt:lpstr>Logistic Regression</vt:lpstr>
      <vt:lpstr>K – Nearest Neighbor </vt:lpstr>
      <vt:lpstr>Data Visualization of KNN Distplot – Predicted values of y (yPred)</vt:lpstr>
      <vt:lpstr>Support Vector Machine</vt:lpstr>
      <vt:lpstr>Data Visualization of SVM - ROC Curve (True Positive vs. False Positive)</vt:lpstr>
      <vt:lpstr>Decision Tree</vt:lpstr>
      <vt:lpstr>Data Visualization of Decision Tree </vt:lpstr>
      <vt:lpstr>Random Forest</vt:lpstr>
      <vt:lpstr>Data Visualization of Random Forest</vt:lpstr>
      <vt:lpstr>Naïve Bayes</vt:lpstr>
      <vt:lpstr>Data Visualization of Naïve Bayes (Precision Recall Curve)</vt:lpstr>
      <vt:lpstr>Results - Performance Comparison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Engineering Methods – Midterm Project</dc:title>
  <dc:creator>Vedantini Dilip Gaikwad</dc:creator>
  <cp:revision>3</cp:revision>
  <dcterms:created xsi:type="dcterms:W3CDTF">2022-11-02T20:42:16Z</dcterms:created>
  <dcterms:modified xsi:type="dcterms:W3CDTF">2023-03-15T23:35:14Z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0x01010023684CFE443CED45800A8B7DFE0F8C42</vt:lpwstr>
  </property>
</Properties>
</file>